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701" r:id="rId1"/>
    <p:sldMasterId id="2147483713" r:id="rId2"/>
  </p:sldMasterIdLst>
  <p:notesMasterIdLst>
    <p:notesMasterId r:id="rId81"/>
  </p:notesMasterIdLst>
  <p:handoutMasterIdLst>
    <p:handoutMasterId r:id="rId82"/>
  </p:handoutMasterIdLst>
  <p:sldIdLst>
    <p:sldId id="353" r:id="rId3"/>
    <p:sldId id="386" r:id="rId4"/>
    <p:sldId id="381" r:id="rId5"/>
    <p:sldId id="523" r:id="rId6"/>
    <p:sldId id="522" r:id="rId7"/>
    <p:sldId id="429" r:id="rId8"/>
    <p:sldId id="474" r:id="rId9"/>
    <p:sldId id="435" r:id="rId10"/>
    <p:sldId id="475" r:id="rId11"/>
    <p:sldId id="476" r:id="rId12"/>
    <p:sldId id="382" r:id="rId13"/>
    <p:sldId id="364" r:id="rId14"/>
    <p:sldId id="341" r:id="rId15"/>
    <p:sldId id="345" r:id="rId16"/>
    <p:sldId id="365" r:id="rId17"/>
    <p:sldId id="391" r:id="rId18"/>
    <p:sldId id="379" r:id="rId19"/>
    <p:sldId id="472" r:id="rId20"/>
    <p:sldId id="458" r:id="rId21"/>
    <p:sldId id="392" r:id="rId22"/>
    <p:sldId id="384" r:id="rId23"/>
    <p:sldId id="390" r:id="rId24"/>
    <p:sldId id="459" r:id="rId25"/>
    <p:sldId id="460" r:id="rId26"/>
    <p:sldId id="461" r:id="rId27"/>
    <p:sldId id="462" r:id="rId28"/>
    <p:sldId id="463" r:id="rId29"/>
    <p:sldId id="464" r:id="rId30"/>
    <p:sldId id="465" r:id="rId31"/>
    <p:sldId id="466" r:id="rId32"/>
    <p:sldId id="467" r:id="rId33"/>
    <p:sldId id="468" r:id="rId34"/>
    <p:sldId id="469" r:id="rId35"/>
    <p:sldId id="470" r:id="rId36"/>
    <p:sldId id="471" r:id="rId37"/>
    <p:sldId id="473" r:id="rId38"/>
    <p:sldId id="478" r:id="rId39"/>
    <p:sldId id="479" r:id="rId40"/>
    <p:sldId id="400" r:id="rId41"/>
    <p:sldId id="499" r:id="rId42"/>
    <p:sldId id="482" r:id="rId43"/>
    <p:sldId id="481" r:id="rId44"/>
    <p:sldId id="483" r:id="rId45"/>
    <p:sldId id="521" r:id="rId46"/>
    <p:sldId id="486" r:id="rId47"/>
    <p:sldId id="487" r:id="rId48"/>
    <p:sldId id="488" r:id="rId49"/>
    <p:sldId id="489" r:id="rId50"/>
    <p:sldId id="490" r:id="rId51"/>
    <p:sldId id="491" r:id="rId52"/>
    <p:sldId id="492" r:id="rId53"/>
    <p:sldId id="493" r:id="rId54"/>
    <p:sldId id="494" r:id="rId55"/>
    <p:sldId id="495" r:id="rId56"/>
    <p:sldId id="496" r:id="rId57"/>
    <p:sldId id="497" r:id="rId58"/>
    <p:sldId id="498" r:id="rId59"/>
    <p:sldId id="500" r:id="rId60"/>
    <p:sldId id="501" r:id="rId61"/>
    <p:sldId id="502" r:id="rId62"/>
    <p:sldId id="421" r:id="rId63"/>
    <p:sldId id="503" r:id="rId64"/>
    <p:sldId id="423" r:id="rId65"/>
    <p:sldId id="505" r:id="rId66"/>
    <p:sldId id="506" r:id="rId67"/>
    <p:sldId id="507" r:id="rId68"/>
    <p:sldId id="508" r:id="rId69"/>
    <p:sldId id="439" r:id="rId70"/>
    <p:sldId id="510" r:id="rId71"/>
    <p:sldId id="512" r:id="rId72"/>
    <p:sldId id="513" r:id="rId73"/>
    <p:sldId id="514" r:id="rId74"/>
    <p:sldId id="515" r:id="rId75"/>
    <p:sldId id="517" r:id="rId76"/>
    <p:sldId id="516" r:id="rId77"/>
    <p:sldId id="518" r:id="rId78"/>
    <p:sldId id="519" r:id="rId79"/>
    <p:sldId id="520" r:id="rId80"/>
  </p:sldIdLst>
  <p:sldSz cx="12192000" cy="6858000"/>
  <p:notesSz cx="7099300" cy="10234613"/>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42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6B8B7C-7973-46EA-A97A-D9B33B7924A7}" v="6" dt="2023-12-18T14:11:20.616"/>
    <p1510:client id="{EAF27EA0-24B8-4668-A267-92CE105D4BA3}" v="98" dt="2023-12-17T15:09:31.4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96" y="1314"/>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presProps" Target="presProps.xml"/><Relationship Id="rId88"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microsoft.com/office/2016/11/relationships/changesInfo" Target="changesInfos/changesInfo1.xml"/><Relationship Id="rId61" Type="http://schemas.openxmlformats.org/officeDocument/2006/relationships/slide" Target="slides/slide59.xml"/><Relationship Id="rId8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useppe Di Battista" userId="58bebec1-7401-494e-9e51-e1347bbf0818" providerId="ADAL" clId="{EAF27EA0-24B8-4668-A267-92CE105D4BA3}"/>
    <pc:docChg chg="undo redo custSel addSld modSld">
      <pc:chgData name="Giuseppe Di Battista" userId="58bebec1-7401-494e-9e51-e1347bbf0818" providerId="ADAL" clId="{EAF27EA0-24B8-4668-A267-92CE105D4BA3}" dt="2023-12-17T15:31:26.706" v="582" actId="20577"/>
      <pc:docMkLst>
        <pc:docMk/>
      </pc:docMkLst>
      <pc:sldChg chg="modSp mod">
        <pc:chgData name="Giuseppe Di Battista" userId="58bebec1-7401-494e-9e51-e1347bbf0818" providerId="ADAL" clId="{EAF27EA0-24B8-4668-A267-92CE105D4BA3}" dt="2023-12-17T12:37:43.678" v="341" actId="6549"/>
        <pc:sldMkLst>
          <pc:docMk/>
          <pc:sldMk cId="0" sldId="345"/>
        </pc:sldMkLst>
        <pc:spChg chg="mod">
          <ac:chgData name="Giuseppe Di Battista" userId="58bebec1-7401-494e-9e51-e1347bbf0818" providerId="ADAL" clId="{EAF27EA0-24B8-4668-A267-92CE105D4BA3}" dt="2023-12-17T12:37:43.678" v="341" actId="6549"/>
          <ac:spMkLst>
            <pc:docMk/>
            <pc:sldMk cId="0" sldId="345"/>
            <ac:spMk id="18437" creationId="{AD61A520-2BB7-6A0F-F174-E2FA880FAE73}"/>
          </ac:spMkLst>
        </pc:spChg>
      </pc:sldChg>
      <pc:sldChg chg="modSp mod">
        <pc:chgData name="Giuseppe Di Battista" userId="58bebec1-7401-494e-9e51-e1347bbf0818" providerId="ADAL" clId="{EAF27EA0-24B8-4668-A267-92CE105D4BA3}" dt="2023-12-17T12:45:21.036" v="353" actId="20577"/>
        <pc:sldMkLst>
          <pc:docMk/>
          <pc:sldMk cId="0" sldId="353"/>
        </pc:sldMkLst>
        <pc:graphicFrameChg chg="modGraphic">
          <ac:chgData name="Giuseppe Di Battista" userId="58bebec1-7401-494e-9e51-e1347bbf0818" providerId="ADAL" clId="{EAF27EA0-24B8-4668-A267-92CE105D4BA3}" dt="2023-12-17T12:45:21.036" v="353" actId="20577"/>
          <ac:graphicFrameMkLst>
            <pc:docMk/>
            <pc:sldMk cId="0" sldId="353"/>
            <ac:graphicFrameMk id="124964" creationId="{CC80B40A-9A5B-4D8E-BC63-15326D9C6FD2}"/>
          </ac:graphicFrameMkLst>
        </pc:graphicFrameChg>
      </pc:sldChg>
      <pc:sldChg chg="addSp modSp mod modAnim">
        <pc:chgData name="Giuseppe Di Battista" userId="58bebec1-7401-494e-9e51-e1347bbf0818" providerId="ADAL" clId="{EAF27EA0-24B8-4668-A267-92CE105D4BA3}" dt="2023-12-17T14:57:53.198" v="527" actId="14100"/>
        <pc:sldMkLst>
          <pc:docMk/>
          <pc:sldMk cId="0" sldId="365"/>
        </pc:sldMkLst>
        <pc:spChg chg="mod">
          <ac:chgData name="Giuseppe Di Battista" userId="58bebec1-7401-494e-9e51-e1347bbf0818" providerId="ADAL" clId="{EAF27EA0-24B8-4668-A267-92CE105D4BA3}" dt="2023-12-17T14:45:37.052" v="403" actId="108"/>
          <ac:spMkLst>
            <pc:docMk/>
            <pc:sldMk cId="0" sldId="365"/>
            <ac:spMk id="10" creationId="{B37D8890-8005-9762-0D32-0583F3A7B4BA}"/>
          </ac:spMkLst>
        </pc:spChg>
        <pc:spChg chg="mod">
          <ac:chgData name="Giuseppe Di Battista" userId="58bebec1-7401-494e-9e51-e1347bbf0818" providerId="ADAL" clId="{EAF27EA0-24B8-4668-A267-92CE105D4BA3}" dt="2023-12-17T14:45:15.925" v="399" actId="108"/>
          <ac:spMkLst>
            <pc:docMk/>
            <pc:sldMk cId="0" sldId="365"/>
            <ac:spMk id="18" creationId="{F77C4D27-7C7D-D103-3277-F15F2C0BDDA3}"/>
          </ac:spMkLst>
        </pc:spChg>
        <pc:spChg chg="add mod">
          <ac:chgData name="Giuseppe Di Battista" userId="58bebec1-7401-494e-9e51-e1347bbf0818" providerId="ADAL" clId="{EAF27EA0-24B8-4668-A267-92CE105D4BA3}" dt="2023-12-17T14:57:53.198" v="527" actId="14100"/>
          <ac:spMkLst>
            <pc:docMk/>
            <pc:sldMk cId="0" sldId="365"/>
            <ac:spMk id="20" creationId="{EE9E3892-C7BB-6164-2933-76245F0247EB}"/>
          </ac:spMkLst>
        </pc:spChg>
        <pc:spChg chg="mod">
          <ac:chgData name="Giuseppe Di Battista" userId="58bebec1-7401-494e-9e51-e1347bbf0818" providerId="ADAL" clId="{EAF27EA0-24B8-4668-A267-92CE105D4BA3}" dt="2023-12-17T14:51:51.113" v="445" actId="14100"/>
          <ac:spMkLst>
            <pc:docMk/>
            <pc:sldMk cId="0" sldId="365"/>
            <ac:spMk id="19463" creationId="{CD43B628-D419-C382-9C43-0DB5F0E6027D}"/>
          </ac:spMkLst>
        </pc:spChg>
        <pc:spChg chg="mod">
          <ac:chgData name="Giuseppe Di Battista" userId="58bebec1-7401-494e-9e51-e1347bbf0818" providerId="ADAL" clId="{EAF27EA0-24B8-4668-A267-92CE105D4BA3}" dt="2023-12-17T14:52:24.292" v="463" actId="14100"/>
          <ac:spMkLst>
            <pc:docMk/>
            <pc:sldMk cId="0" sldId="365"/>
            <ac:spMk id="19464" creationId="{6CF3D2AB-0A99-3DB4-E31D-F63AC1085419}"/>
          </ac:spMkLst>
        </pc:spChg>
        <pc:spChg chg="mod">
          <ac:chgData name="Giuseppe Di Battista" userId="58bebec1-7401-494e-9e51-e1347bbf0818" providerId="ADAL" clId="{EAF27EA0-24B8-4668-A267-92CE105D4BA3}" dt="2023-12-17T14:52:35.472" v="464" actId="14100"/>
          <ac:spMkLst>
            <pc:docMk/>
            <pc:sldMk cId="0" sldId="365"/>
            <ac:spMk id="19466" creationId="{0EAB21FD-246E-052F-253E-061F3E4BFC15}"/>
          </ac:spMkLst>
        </pc:spChg>
      </pc:sldChg>
      <pc:sldChg chg="modSp">
        <pc:chgData name="Giuseppe Di Battista" userId="58bebec1-7401-494e-9e51-e1347bbf0818" providerId="ADAL" clId="{EAF27EA0-24B8-4668-A267-92CE105D4BA3}" dt="2023-12-17T13:30:55.785" v="364" actId="20577"/>
        <pc:sldMkLst>
          <pc:docMk/>
          <pc:sldMk cId="0" sldId="379"/>
        </pc:sldMkLst>
        <pc:spChg chg="mod">
          <ac:chgData name="Giuseppe Di Battista" userId="58bebec1-7401-494e-9e51-e1347bbf0818" providerId="ADAL" clId="{EAF27EA0-24B8-4668-A267-92CE105D4BA3}" dt="2023-12-17T13:30:55.785" v="364" actId="20577"/>
          <ac:spMkLst>
            <pc:docMk/>
            <pc:sldMk cId="0" sldId="379"/>
            <ac:spMk id="21513" creationId="{45118E26-EE9A-5563-3B30-B60E4031EE13}"/>
          </ac:spMkLst>
        </pc:spChg>
      </pc:sldChg>
      <pc:sldChg chg="modSp mod">
        <pc:chgData name="Giuseppe Di Battista" userId="58bebec1-7401-494e-9e51-e1347bbf0818" providerId="ADAL" clId="{EAF27EA0-24B8-4668-A267-92CE105D4BA3}" dt="2023-12-17T12:30:46.324" v="119" actId="20577"/>
        <pc:sldMkLst>
          <pc:docMk/>
          <pc:sldMk cId="0" sldId="381"/>
        </pc:sldMkLst>
        <pc:spChg chg="mod">
          <ac:chgData name="Giuseppe Di Battista" userId="58bebec1-7401-494e-9e51-e1347bbf0818" providerId="ADAL" clId="{EAF27EA0-24B8-4668-A267-92CE105D4BA3}" dt="2023-12-17T12:26:40.425" v="21" actId="20577"/>
          <ac:spMkLst>
            <pc:docMk/>
            <pc:sldMk cId="0" sldId="381"/>
            <ac:spMk id="9220" creationId="{2137631B-77E3-3A06-D8A1-DC66E65E200C}"/>
          </ac:spMkLst>
        </pc:spChg>
        <pc:spChg chg="mod">
          <ac:chgData name="Giuseppe Di Battista" userId="58bebec1-7401-494e-9e51-e1347bbf0818" providerId="ADAL" clId="{EAF27EA0-24B8-4668-A267-92CE105D4BA3}" dt="2023-12-17T12:30:46.324" v="119" actId="20577"/>
          <ac:spMkLst>
            <pc:docMk/>
            <pc:sldMk cId="0" sldId="381"/>
            <ac:spMk id="9221" creationId="{C17AA510-AD22-A134-9F78-84772E2D64AF}"/>
          </ac:spMkLst>
        </pc:spChg>
      </pc:sldChg>
      <pc:sldChg chg="modSp mod">
        <pc:chgData name="Giuseppe Di Battista" userId="58bebec1-7401-494e-9e51-e1347bbf0818" providerId="ADAL" clId="{EAF27EA0-24B8-4668-A267-92CE105D4BA3}" dt="2023-12-17T15:00:47.567" v="528" actId="15"/>
        <pc:sldMkLst>
          <pc:docMk/>
          <pc:sldMk cId="0" sldId="391"/>
        </pc:sldMkLst>
        <pc:spChg chg="mod">
          <ac:chgData name="Giuseppe Di Battista" userId="58bebec1-7401-494e-9e51-e1347bbf0818" providerId="ADAL" clId="{EAF27EA0-24B8-4668-A267-92CE105D4BA3}" dt="2023-12-17T15:00:47.567" v="528" actId="15"/>
          <ac:spMkLst>
            <pc:docMk/>
            <pc:sldMk cId="0" sldId="391"/>
            <ac:spMk id="20485" creationId="{A0D03033-0C63-8216-FBB3-0D4A6F7C1562}"/>
          </ac:spMkLst>
        </pc:spChg>
      </pc:sldChg>
      <pc:sldChg chg="modSp mod">
        <pc:chgData name="Giuseppe Di Battista" userId="58bebec1-7401-494e-9e51-e1347bbf0818" providerId="ADAL" clId="{EAF27EA0-24B8-4668-A267-92CE105D4BA3}" dt="2023-12-17T15:31:26.706" v="582" actId="20577"/>
        <pc:sldMkLst>
          <pc:docMk/>
          <pc:sldMk cId="0" sldId="421"/>
        </pc:sldMkLst>
        <pc:spChg chg="mod">
          <ac:chgData name="Giuseppe Di Battista" userId="58bebec1-7401-494e-9e51-e1347bbf0818" providerId="ADAL" clId="{EAF27EA0-24B8-4668-A267-92CE105D4BA3}" dt="2023-12-17T15:29:38.278" v="546" actId="20577"/>
          <ac:spMkLst>
            <pc:docMk/>
            <pc:sldMk cId="0" sldId="421"/>
            <ac:spMk id="3" creationId="{891AAF7C-6B2D-53BF-6C51-02DEF8137718}"/>
          </ac:spMkLst>
        </pc:spChg>
        <pc:spChg chg="mod">
          <ac:chgData name="Giuseppe Di Battista" userId="58bebec1-7401-494e-9e51-e1347bbf0818" providerId="ADAL" clId="{EAF27EA0-24B8-4668-A267-92CE105D4BA3}" dt="2023-12-17T15:31:26.706" v="582" actId="20577"/>
          <ac:spMkLst>
            <pc:docMk/>
            <pc:sldMk cId="0" sldId="421"/>
            <ac:spMk id="60422" creationId="{3FC62454-4A04-AA01-3722-C34843C11EC2}"/>
          </ac:spMkLst>
        </pc:spChg>
        <pc:spChg chg="mod">
          <ac:chgData name="Giuseppe Di Battista" userId="58bebec1-7401-494e-9e51-e1347bbf0818" providerId="ADAL" clId="{EAF27EA0-24B8-4668-A267-92CE105D4BA3}" dt="2023-12-17T15:30:52.671" v="564" actId="20577"/>
          <ac:spMkLst>
            <pc:docMk/>
            <pc:sldMk cId="0" sldId="421"/>
            <ac:spMk id="60423" creationId="{EA2F5156-97EA-593B-19EE-B89745E9D142}"/>
          </ac:spMkLst>
        </pc:spChg>
      </pc:sldChg>
      <pc:sldChg chg="modSp mod">
        <pc:chgData name="Giuseppe Di Battista" userId="58bebec1-7401-494e-9e51-e1347bbf0818" providerId="ADAL" clId="{EAF27EA0-24B8-4668-A267-92CE105D4BA3}" dt="2023-12-17T13:31:54.938" v="367" actId="20577"/>
        <pc:sldMkLst>
          <pc:docMk/>
          <pc:sldMk cId="3193007325" sldId="459"/>
        </pc:sldMkLst>
        <pc:spChg chg="mod">
          <ac:chgData name="Giuseppe Di Battista" userId="58bebec1-7401-494e-9e51-e1347bbf0818" providerId="ADAL" clId="{EAF27EA0-24B8-4668-A267-92CE105D4BA3}" dt="2023-12-17T13:31:54.938" v="367" actId="20577"/>
          <ac:spMkLst>
            <pc:docMk/>
            <pc:sldMk cId="3193007325" sldId="459"/>
            <ac:spMk id="10" creationId="{DDC37560-A4E9-1A33-F337-F97530F1018D}"/>
          </ac:spMkLst>
        </pc:spChg>
      </pc:sldChg>
      <pc:sldChg chg="modSp mod">
        <pc:chgData name="Giuseppe Di Battista" userId="58bebec1-7401-494e-9e51-e1347bbf0818" providerId="ADAL" clId="{EAF27EA0-24B8-4668-A267-92CE105D4BA3}" dt="2023-12-17T15:07:32.487" v="532" actId="1076"/>
        <pc:sldMkLst>
          <pc:docMk/>
          <pc:sldMk cId="653838113" sldId="460"/>
        </pc:sldMkLst>
        <pc:spChg chg="mod">
          <ac:chgData name="Giuseppe Di Battista" userId="58bebec1-7401-494e-9e51-e1347bbf0818" providerId="ADAL" clId="{EAF27EA0-24B8-4668-A267-92CE105D4BA3}" dt="2023-12-17T15:07:32.487" v="532" actId="1076"/>
          <ac:spMkLst>
            <pc:docMk/>
            <pc:sldMk cId="653838113" sldId="460"/>
            <ac:spMk id="15" creationId="{2D830C07-BB63-2752-8ECC-D5A69AC9C313}"/>
          </ac:spMkLst>
        </pc:spChg>
      </pc:sldChg>
      <pc:sldChg chg="modSp">
        <pc:chgData name="Giuseppe Di Battista" userId="58bebec1-7401-494e-9e51-e1347bbf0818" providerId="ADAL" clId="{EAF27EA0-24B8-4668-A267-92CE105D4BA3}" dt="2023-12-17T15:08:07.098" v="533" actId="20577"/>
        <pc:sldMkLst>
          <pc:docMk/>
          <pc:sldMk cId="2771574246" sldId="463"/>
        </pc:sldMkLst>
        <pc:spChg chg="mod">
          <ac:chgData name="Giuseppe Di Battista" userId="58bebec1-7401-494e-9e51-e1347bbf0818" providerId="ADAL" clId="{EAF27EA0-24B8-4668-A267-92CE105D4BA3}" dt="2023-12-17T15:08:07.098" v="533" actId="20577"/>
          <ac:spMkLst>
            <pc:docMk/>
            <pc:sldMk cId="2771574246" sldId="463"/>
            <ac:spMk id="13" creationId="{C28CC51D-E3FD-334F-DB2F-2FE167999B89}"/>
          </ac:spMkLst>
        </pc:spChg>
      </pc:sldChg>
      <pc:sldChg chg="modSp">
        <pc:chgData name="Giuseppe Di Battista" userId="58bebec1-7401-494e-9e51-e1347bbf0818" providerId="ADAL" clId="{EAF27EA0-24B8-4668-A267-92CE105D4BA3}" dt="2023-12-17T15:06:18.689" v="530" actId="12"/>
        <pc:sldMkLst>
          <pc:docMk/>
          <pc:sldMk cId="1956656226" sldId="465"/>
        </pc:sldMkLst>
        <pc:spChg chg="mod">
          <ac:chgData name="Giuseppe Di Battista" userId="58bebec1-7401-494e-9e51-e1347bbf0818" providerId="ADAL" clId="{EAF27EA0-24B8-4668-A267-92CE105D4BA3}" dt="2023-12-17T15:06:18.689" v="530" actId="12"/>
          <ac:spMkLst>
            <pc:docMk/>
            <pc:sldMk cId="1956656226" sldId="465"/>
            <ac:spMk id="15" creationId="{3A539782-47D1-7C8A-862C-9CE73B7B9BC3}"/>
          </ac:spMkLst>
        </pc:spChg>
      </pc:sldChg>
      <pc:sldChg chg="modSp">
        <pc:chgData name="Giuseppe Di Battista" userId="58bebec1-7401-494e-9e51-e1347bbf0818" providerId="ADAL" clId="{EAF27EA0-24B8-4668-A267-92CE105D4BA3}" dt="2023-12-17T15:06:05.550" v="529" actId="12"/>
        <pc:sldMkLst>
          <pc:docMk/>
          <pc:sldMk cId="3554012367" sldId="467"/>
        </pc:sldMkLst>
        <pc:spChg chg="mod">
          <ac:chgData name="Giuseppe Di Battista" userId="58bebec1-7401-494e-9e51-e1347bbf0818" providerId="ADAL" clId="{EAF27EA0-24B8-4668-A267-92CE105D4BA3}" dt="2023-12-17T15:06:05.550" v="529" actId="12"/>
          <ac:spMkLst>
            <pc:docMk/>
            <pc:sldMk cId="3554012367" sldId="467"/>
            <ac:spMk id="13" creationId="{B2546430-9B8E-FFB1-00D7-D4D5780774AD}"/>
          </ac:spMkLst>
        </pc:spChg>
      </pc:sldChg>
      <pc:sldChg chg="modSp">
        <pc:chgData name="Giuseppe Di Battista" userId="58bebec1-7401-494e-9e51-e1347bbf0818" providerId="ADAL" clId="{EAF27EA0-24B8-4668-A267-92CE105D4BA3}" dt="2023-12-17T13:32:35.969" v="395" actId="20577"/>
        <pc:sldMkLst>
          <pc:docMk/>
          <pc:sldMk cId="3289812472" sldId="469"/>
        </pc:sldMkLst>
        <pc:spChg chg="mod">
          <ac:chgData name="Giuseppe Di Battista" userId="58bebec1-7401-494e-9e51-e1347bbf0818" providerId="ADAL" clId="{EAF27EA0-24B8-4668-A267-92CE105D4BA3}" dt="2023-12-17T13:32:35.969" v="395" actId="20577"/>
          <ac:spMkLst>
            <pc:docMk/>
            <pc:sldMk cId="3289812472" sldId="469"/>
            <ac:spMk id="14" creationId="{951B7CD2-A335-8B9F-7CB3-94946543A3B0}"/>
          </ac:spMkLst>
        </pc:spChg>
      </pc:sldChg>
      <pc:sldChg chg="modSp mod">
        <pc:chgData name="Giuseppe Di Battista" userId="58bebec1-7401-494e-9e51-e1347bbf0818" providerId="ADAL" clId="{EAF27EA0-24B8-4668-A267-92CE105D4BA3}" dt="2023-12-17T15:09:57.549" v="536" actId="1076"/>
        <pc:sldMkLst>
          <pc:docMk/>
          <pc:sldMk cId="2525579298" sldId="470"/>
        </pc:sldMkLst>
        <pc:spChg chg="mod">
          <ac:chgData name="Giuseppe Di Battista" userId="58bebec1-7401-494e-9e51-e1347bbf0818" providerId="ADAL" clId="{EAF27EA0-24B8-4668-A267-92CE105D4BA3}" dt="2023-12-17T15:09:57.549" v="536" actId="1076"/>
          <ac:spMkLst>
            <pc:docMk/>
            <pc:sldMk cId="2525579298" sldId="470"/>
            <ac:spMk id="12" creationId="{EA43DA52-F6DC-6089-E4FE-B6676FD0DF2F}"/>
          </ac:spMkLst>
        </pc:spChg>
      </pc:sldChg>
      <pc:sldChg chg="add">
        <pc:chgData name="Giuseppe Di Battista" userId="58bebec1-7401-494e-9e51-e1347bbf0818" providerId="ADAL" clId="{EAF27EA0-24B8-4668-A267-92CE105D4BA3}" dt="2023-12-17T12:26:28.353" v="2" actId="2890"/>
        <pc:sldMkLst>
          <pc:docMk/>
          <pc:sldMk cId="2430693142" sldId="522"/>
        </pc:sldMkLst>
      </pc:sldChg>
      <pc:sldChg chg="modSp add mod">
        <pc:chgData name="Giuseppe Di Battista" userId="58bebec1-7401-494e-9e51-e1347bbf0818" providerId="ADAL" clId="{EAF27EA0-24B8-4668-A267-92CE105D4BA3}" dt="2023-12-17T12:36:05.608" v="339" actId="20577"/>
        <pc:sldMkLst>
          <pc:docMk/>
          <pc:sldMk cId="1954835173" sldId="523"/>
        </pc:sldMkLst>
        <pc:spChg chg="mod">
          <ac:chgData name="Giuseppe Di Battista" userId="58bebec1-7401-494e-9e51-e1347bbf0818" providerId="ADAL" clId="{EAF27EA0-24B8-4668-A267-92CE105D4BA3}" dt="2023-12-17T12:31:09.864" v="147" actId="20577"/>
          <ac:spMkLst>
            <pc:docMk/>
            <pc:sldMk cId="1954835173" sldId="523"/>
            <ac:spMk id="9220" creationId="{2137631B-77E3-3A06-D8A1-DC66E65E200C}"/>
          </ac:spMkLst>
        </pc:spChg>
        <pc:spChg chg="mod">
          <ac:chgData name="Giuseppe Di Battista" userId="58bebec1-7401-494e-9e51-e1347bbf0818" providerId="ADAL" clId="{EAF27EA0-24B8-4668-A267-92CE105D4BA3}" dt="2023-12-17T12:36:05.608" v="339" actId="20577"/>
          <ac:spMkLst>
            <pc:docMk/>
            <pc:sldMk cId="1954835173" sldId="523"/>
            <ac:spMk id="9221" creationId="{C17AA510-AD22-A134-9F78-84772E2D64AF}"/>
          </ac:spMkLst>
        </pc:spChg>
      </pc:sldChg>
    </pc:docChg>
  </pc:docChgLst>
  <pc:docChgLst>
    <pc:chgData name="Tommaso Caiazzi" userId="4467b6bb-f22e-43e1-9cfc-2b9dfdaab12b" providerId="ADAL" clId="{A0E6200B-F6FD-4699-9E5E-5039E6B09312}"/>
    <pc:docChg chg="undo redo custSel addSld delSld modSld sldOrd modMainMaster">
      <pc:chgData name="Tommaso Caiazzi" userId="4467b6bb-f22e-43e1-9cfc-2b9dfdaab12b" providerId="ADAL" clId="{A0E6200B-F6FD-4699-9E5E-5039E6B09312}" dt="2023-12-15T09:20:29.089" v="577" actId="14100"/>
      <pc:docMkLst>
        <pc:docMk/>
      </pc:docMkLst>
      <pc:sldChg chg="modSp mod">
        <pc:chgData name="Tommaso Caiazzi" userId="4467b6bb-f22e-43e1-9cfc-2b9dfdaab12b" providerId="ADAL" clId="{A0E6200B-F6FD-4699-9E5E-5039E6B09312}" dt="2023-12-13T09:24:44.433" v="53" actId="20577"/>
        <pc:sldMkLst>
          <pc:docMk/>
          <pc:sldMk cId="0" sldId="341"/>
        </pc:sldMkLst>
        <pc:spChg chg="mod">
          <ac:chgData name="Tommaso Caiazzi" userId="4467b6bb-f22e-43e1-9cfc-2b9dfdaab12b" providerId="ADAL" clId="{A0E6200B-F6FD-4699-9E5E-5039E6B09312}" dt="2023-12-13T09:23:26.583" v="31"/>
          <ac:spMkLst>
            <pc:docMk/>
            <pc:sldMk cId="0" sldId="341"/>
            <ac:spMk id="3" creationId="{259EB397-9549-553A-5B98-F4ECA10EE971}"/>
          </ac:spMkLst>
        </pc:spChg>
        <pc:spChg chg="mod">
          <ac:chgData name="Tommaso Caiazzi" userId="4467b6bb-f22e-43e1-9cfc-2b9dfdaab12b" providerId="ADAL" clId="{A0E6200B-F6FD-4699-9E5E-5039E6B09312}" dt="2023-12-13T09:24:44.433" v="53" actId="20577"/>
          <ac:spMkLst>
            <pc:docMk/>
            <pc:sldMk cId="0" sldId="341"/>
            <ac:spMk id="17412" creationId="{6729E81E-7164-DC0F-CA16-C71F6E6076E9}"/>
          </ac:spMkLst>
        </pc:spChg>
        <pc:spChg chg="mod">
          <ac:chgData name="Tommaso Caiazzi" userId="4467b6bb-f22e-43e1-9cfc-2b9dfdaab12b" providerId="ADAL" clId="{A0E6200B-F6FD-4699-9E5E-5039E6B09312}" dt="2023-12-13T09:23:36.141" v="32"/>
          <ac:spMkLst>
            <pc:docMk/>
            <pc:sldMk cId="0" sldId="341"/>
            <ac:spMk id="17425" creationId="{5782EAD3-246D-5A8F-1678-502D2CA4ADB8}"/>
          </ac:spMkLst>
        </pc:spChg>
        <pc:spChg chg="mod">
          <ac:chgData name="Tommaso Caiazzi" userId="4467b6bb-f22e-43e1-9cfc-2b9dfdaab12b" providerId="ADAL" clId="{A0E6200B-F6FD-4699-9E5E-5039E6B09312}" dt="2023-12-13T09:23:36.141" v="32"/>
          <ac:spMkLst>
            <pc:docMk/>
            <pc:sldMk cId="0" sldId="341"/>
            <ac:spMk id="17426" creationId="{17DCC0AF-A0CB-EF6B-4991-85A4E3EE01C9}"/>
          </ac:spMkLst>
        </pc:spChg>
        <pc:spChg chg="mod">
          <ac:chgData name="Tommaso Caiazzi" userId="4467b6bb-f22e-43e1-9cfc-2b9dfdaab12b" providerId="ADAL" clId="{A0E6200B-F6FD-4699-9E5E-5039E6B09312}" dt="2023-12-13T09:23:36.141" v="32"/>
          <ac:spMkLst>
            <pc:docMk/>
            <pc:sldMk cId="0" sldId="341"/>
            <ac:spMk id="17427" creationId="{F679BE40-B5B5-E7E9-5D85-6BAF02854AE2}"/>
          </ac:spMkLst>
        </pc:spChg>
        <pc:spChg chg="mod">
          <ac:chgData name="Tommaso Caiazzi" userId="4467b6bb-f22e-43e1-9cfc-2b9dfdaab12b" providerId="ADAL" clId="{A0E6200B-F6FD-4699-9E5E-5039E6B09312}" dt="2023-12-13T09:23:36.141" v="32"/>
          <ac:spMkLst>
            <pc:docMk/>
            <pc:sldMk cId="0" sldId="341"/>
            <ac:spMk id="17428" creationId="{714D96C8-EFBB-7009-18F9-E9E94BE53CA9}"/>
          </ac:spMkLst>
        </pc:spChg>
        <pc:spChg chg="mod">
          <ac:chgData name="Tommaso Caiazzi" userId="4467b6bb-f22e-43e1-9cfc-2b9dfdaab12b" providerId="ADAL" clId="{A0E6200B-F6FD-4699-9E5E-5039E6B09312}" dt="2023-12-13T09:23:36.141" v="32"/>
          <ac:spMkLst>
            <pc:docMk/>
            <pc:sldMk cId="0" sldId="341"/>
            <ac:spMk id="17429" creationId="{0F935796-1AE8-1F87-3DD2-23583B1849F9}"/>
          </ac:spMkLst>
        </pc:spChg>
        <pc:cxnChg chg="mod">
          <ac:chgData name="Tommaso Caiazzi" userId="4467b6bb-f22e-43e1-9cfc-2b9dfdaab12b" providerId="ADAL" clId="{A0E6200B-F6FD-4699-9E5E-5039E6B09312}" dt="2023-12-13T09:23:36.141" v="32"/>
          <ac:cxnSpMkLst>
            <pc:docMk/>
            <pc:sldMk cId="0" sldId="341"/>
            <ac:cxnSpMk id="17430" creationId="{5FAAC90C-124A-EB83-9C14-D98E79A0448E}"/>
          </ac:cxnSpMkLst>
        </pc:cxnChg>
        <pc:cxnChg chg="mod">
          <ac:chgData name="Tommaso Caiazzi" userId="4467b6bb-f22e-43e1-9cfc-2b9dfdaab12b" providerId="ADAL" clId="{A0E6200B-F6FD-4699-9E5E-5039E6B09312}" dt="2023-12-13T09:23:36.141" v="32"/>
          <ac:cxnSpMkLst>
            <pc:docMk/>
            <pc:sldMk cId="0" sldId="341"/>
            <ac:cxnSpMk id="17431" creationId="{1D0CE717-214D-D603-FB05-5AB47A1AD517}"/>
          </ac:cxnSpMkLst>
        </pc:cxnChg>
        <pc:cxnChg chg="mod">
          <ac:chgData name="Tommaso Caiazzi" userId="4467b6bb-f22e-43e1-9cfc-2b9dfdaab12b" providerId="ADAL" clId="{A0E6200B-F6FD-4699-9E5E-5039E6B09312}" dt="2023-12-13T09:23:36.141" v="32"/>
          <ac:cxnSpMkLst>
            <pc:docMk/>
            <pc:sldMk cId="0" sldId="341"/>
            <ac:cxnSpMk id="17432" creationId="{A7C949EC-8899-A5B4-7706-C8F9E05E9278}"/>
          </ac:cxnSpMkLst>
        </pc:cxnChg>
        <pc:cxnChg chg="mod">
          <ac:chgData name="Tommaso Caiazzi" userId="4467b6bb-f22e-43e1-9cfc-2b9dfdaab12b" providerId="ADAL" clId="{A0E6200B-F6FD-4699-9E5E-5039E6B09312}" dt="2023-12-13T09:23:36.141" v="32"/>
          <ac:cxnSpMkLst>
            <pc:docMk/>
            <pc:sldMk cId="0" sldId="341"/>
            <ac:cxnSpMk id="17433" creationId="{93ABC6E9-A3C1-0DB7-0A4D-935BE6C7A371}"/>
          </ac:cxnSpMkLst>
        </pc:cxnChg>
        <pc:cxnChg chg="mod">
          <ac:chgData name="Tommaso Caiazzi" userId="4467b6bb-f22e-43e1-9cfc-2b9dfdaab12b" providerId="ADAL" clId="{A0E6200B-F6FD-4699-9E5E-5039E6B09312}" dt="2023-12-13T09:23:36.141" v="32"/>
          <ac:cxnSpMkLst>
            <pc:docMk/>
            <pc:sldMk cId="0" sldId="341"/>
            <ac:cxnSpMk id="17434" creationId="{A5D753B8-6848-469F-2D28-C06B9A003169}"/>
          </ac:cxnSpMkLst>
        </pc:cxnChg>
      </pc:sldChg>
      <pc:sldChg chg="modSp mod">
        <pc:chgData name="Tommaso Caiazzi" userId="4467b6bb-f22e-43e1-9cfc-2b9dfdaab12b" providerId="ADAL" clId="{A0E6200B-F6FD-4699-9E5E-5039E6B09312}" dt="2023-12-13T09:23:26.583" v="31"/>
        <pc:sldMkLst>
          <pc:docMk/>
          <pc:sldMk cId="0" sldId="345"/>
        </pc:sldMkLst>
        <pc:spChg chg="mod">
          <ac:chgData name="Tommaso Caiazzi" userId="4467b6bb-f22e-43e1-9cfc-2b9dfdaab12b" providerId="ADAL" clId="{A0E6200B-F6FD-4699-9E5E-5039E6B09312}" dt="2023-12-13T09:23:26.583" v="31"/>
          <ac:spMkLst>
            <pc:docMk/>
            <pc:sldMk cId="0" sldId="345"/>
            <ac:spMk id="3" creationId="{D2607692-FB8E-677A-572A-9DB24F90F0B6}"/>
          </ac:spMkLst>
        </pc:spChg>
        <pc:spChg chg="mod">
          <ac:chgData name="Tommaso Caiazzi" userId="4467b6bb-f22e-43e1-9cfc-2b9dfdaab12b" providerId="ADAL" clId="{A0E6200B-F6FD-4699-9E5E-5039E6B09312}" dt="2023-12-13T09:18:47.929" v="26" actId="20577"/>
          <ac:spMkLst>
            <pc:docMk/>
            <pc:sldMk cId="0" sldId="345"/>
            <ac:spMk id="18437" creationId="{AD61A520-2BB7-6A0F-F174-E2FA880FAE73}"/>
          </ac:spMkLst>
        </pc:spChg>
      </pc:sldChg>
      <pc:sldChg chg="modSp mod">
        <pc:chgData name="Tommaso Caiazzi" userId="4467b6bb-f22e-43e1-9cfc-2b9dfdaab12b" providerId="ADAL" clId="{A0E6200B-F6FD-4699-9E5E-5039E6B09312}" dt="2023-12-13T09:23:39.154" v="35" actId="20577"/>
        <pc:sldMkLst>
          <pc:docMk/>
          <pc:sldMk cId="0" sldId="353"/>
        </pc:sldMkLst>
        <pc:spChg chg="mod">
          <ac:chgData name="Tommaso Caiazzi" userId="4467b6bb-f22e-43e1-9cfc-2b9dfdaab12b" providerId="ADAL" clId="{A0E6200B-F6FD-4699-9E5E-5039E6B09312}" dt="2023-12-13T09:23:39.154" v="35" actId="20577"/>
          <ac:spMkLst>
            <pc:docMk/>
            <pc:sldMk cId="0" sldId="353"/>
            <ac:spMk id="5123" creationId="{42243B2F-ADF1-CA65-4830-EEA3836476E3}"/>
          </ac:spMkLst>
        </pc:spChg>
      </pc:sldChg>
      <pc:sldChg chg="modSp">
        <pc:chgData name="Tommaso Caiazzi" userId="4467b6bb-f22e-43e1-9cfc-2b9dfdaab12b" providerId="ADAL" clId="{A0E6200B-F6FD-4699-9E5E-5039E6B09312}" dt="2023-12-13T09:23:26.583" v="31"/>
        <pc:sldMkLst>
          <pc:docMk/>
          <pc:sldMk cId="0" sldId="364"/>
        </pc:sldMkLst>
        <pc:spChg chg="mod">
          <ac:chgData name="Tommaso Caiazzi" userId="4467b6bb-f22e-43e1-9cfc-2b9dfdaab12b" providerId="ADAL" clId="{A0E6200B-F6FD-4699-9E5E-5039E6B09312}" dt="2023-12-13T09:23:26.583" v="31"/>
          <ac:spMkLst>
            <pc:docMk/>
            <pc:sldMk cId="0" sldId="364"/>
            <ac:spMk id="3" creationId="{50E5EC27-9FA8-E2E9-CD1A-A9CFA9F92A39}"/>
          </ac:spMkLst>
        </pc:spChg>
        <pc:spChg chg="mod">
          <ac:chgData name="Tommaso Caiazzi" userId="4467b6bb-f22e-43e1-9cfc-2b9dfdaab12b" providerId="ADAL" clId="{A0E6200B-F6FD-4699-9E5E-5039E6B09312}" dt="2023-12-13T09:23:26.583" v="31"/>
          <ac:spMkLst>
            <pc:docMk/>
            <pc:sldMk cId="0" sldId="364"/>
            <ac:spMk id="16395" creationId="{C28B0B64-BD3A-9E38-FEFF-A5BB71A900D3}"/>
          </ac:spMkLst>
        </pc:spChg>
        <pc:spChg chg="mod">
          <ac:chgData name="Tommaso Caiazzi" userId="4467b6bb-f22e-43e1-9cfc-2b9dfdaab12b" providerId="ADAL" clId="{A0E6200B-F6FD-4699-9E5E-5039E6B09312}" dt="2023-12-13T09:23:26.583" v="31"/>
          <ac:spMkLst>
            <pc:docMk/>
            <pc:sldMk cId="0" sldId="364"/>
            <ac:spMk id="16397" creationId="{BBDB55FA-A9CA-7476-5EE2-AC0D6B17F9A8}"/>
          </ac:spMkLst>
        </pc:spChg>
        <pc:spChg chg="mod">
          <ac:chgData name="Tommaso Caiazzi" userId="4467b6bb-f22e-43e1-9cfc-2b9dfdaab12b" providerId="ADAL" clId="{A0E6200B-F6FD-4699-9E5E-5039E6B09312}" dt="2023-12-13T09:23:26.583" v="31"/>
          <ac:spMkLst>
            <pc:docMk/>
            <pc:sldMk cId="0" sldId="364"/>
            <ac:spMk id="16398" creationId="{ABFC2C90-686B-3930-8A1B-5A32E97BC0B6}"/>
          </ac:spMkLst>
        </pc:spChg>
        <pc:spChg chg="mod">
          <ac:chgData name="Tommaso Caiazzi" userId="4467b6bb-f22e-43e1-9cfc-2b9dfdaab12b" providerId="ADAL" clId="{A0E6200B-F6FD-4699-9E5E-5039E6B09312}" dt="2023-12-13T09:23:26.583" v="31"/>
          <ac:spMkLst>
            <pc:docMk/>
            <pc:sldMk cId="0" sldId="364"/>
            <ac:spMk id="16399" creationId="{93AEEC5C-F576-BDE0-92A8-FE56DAC1EE22}"/>
          </ac:spMkLst>
        </pc:spChg>
      </pc:sldChg>
      <pc:sldChg chg="modSp mod">
        <pc:chgData name="Tommaso Caiazzi" userId="4467b6bb-f22e-43e1-9cfc-2b9dfdaab12b" providerId="ADAL" clId="{A0E6200B-F6FD-4699-9E5E-5039E6B09312}" dt="2023-12-14T15:19:24.116" v="80" actId="14861"/>
        <pc:sldMkLst>
          <pc:docMk/>
          <pc:sldMk cId="0" sldId="365"/>
        </pc:sldMkLst>
        <pc:spChg chg="mod">
          <ac:chgData name="Tommaso Caiazzi" userId="4467b6bb-f22e-43e1-9cfc-2b9dfdaab12b" providerId="ADAL" clId="{A0E6200B-F6FD-4699-9E5E-5039E6B09312}" dt="2023-12-13T09:23:26.583" v="31"/>
          <ac:spMkLst>
            <pc:docMk/>
            <pc:sldMk cId="0" sldId="365"/>
            <ac:spMk id="3" creationId="{CD3FAE44-29F8-ACF8-522E-52875F394221}"/>
          </ac:spMkLst>
        </pc:spChg>
        <pc:spChg chg="mod">
          <ac:chgData name="Tommaso Caiazzi" userId="4467b6bb-f22e-43e1-9cfc-2b9dfdaab12b" providerId="ADAL" clId="{A0E6200B-F6FD-4699-9E5E-5039E6B09312}" dt="2023-12-14T15:19:24.116" v="80" actId="14861"/>
          <ac:spMkLst>
            <pc:docMk/>
            <pc:sldMk cId="0" sldId="365"/>
            <ac:spMk id="19463" creationId="{CD43B628-D419-C382-9C43-0DB5F0E6027D}"/>
          </ac:spMkLst>
        </pc:spChg>
        <pc:spChg chg="mod">
          <ac:chgData name="Tommaso Caiazzi" userId="4467b6bb-f22e-43e1-9cfc-2b9dfdaab12b" providerId="ADAL" clId="{A0E6200B-F6FD-4699-9E5E-5039E6B09312}" dt="2023-12-14T15:19:24.116" v="80" actId="14861"/>
          <ac:spMkLst>
            <pc:docMk/>
            <pc:sldMk cId="0" sldId="365"/>
            <ac:spMk id="19464" creationId="{6CF3D2AB-0A99-3DB4-E31D-F63AC1085419}"/>
          </ac:spMkLst>
        </pc:spChg>
        <pc:spChg chg="mod">
          <ac:chgData name="Tommaso Caiazzi" userId="4467b6bb-f22e-43e1-9cfc-2b9dfdaab12b" providerId="ADAL" clId="{A0E6200B-F6FD-4699-9E5E-5039E6B09312}" dt="2023-12-14T15:19:24.116" v="80" actId="14861"/>
          <ac:spMkLst>
            <pc:docMk/>
            <pc:sldMk cId="0" sldId="365"/>
            <ac:spMk id="19466" creationId="{0EAB21FD-246E-052F-253E-061F3E4BFC15}"/>
          </ac:spMkLst>
        </pc:spChg>
      </pc:sldChg>
      <pc:sldChg chg="modSp">
        <pc:chgData name="Tommaso Caiazzi" userId="4467b6bb-f22e-43e1-9cfc-2b9dfdaab12b" providerId="ADAL" clId="{A0E6200B-F6FD-4699-9E5E-5039E6B09312}" dt="2023-12-13T09:23:26.583" v="31"/>
        <pc:sldMkLst>
          <pc:docMk/>
          <pc:sldMk cId="0" sldId="379"/>
        </pc:sldMkLst>
        <pc:spChg chg="mod">
          <ac:chgData name="Tommaso Caiazzi" userId="4467b6bb-f22e-43e1-9cfc-2b9dfdaab12b" providerId="ADAL" clId="{A0E6200B-F6FD-4699-9E5E-5039E6B09312}" dt="2023-12-13T09:23:26.583" v="31"/>
          <ac:spMkLst>
            <pc:docMk/>
            <pc:sldMk cId="0" sldId="379"/>
            <ac:spMk id="3" creationId="{17F1B099-8BAA-C411-3149-CF045CAC2B46}"/>
          </ac:spMkLst>
        </pc:spChg>
        <pc:spChg chg="mod">
          <ac:chgData name="Tommaso Caiazzi" userId="4467b6bb-f22e-43e1-9cfc-2b9dfdaab12b" providerId="ADAL" clId="{A0E6200B-F6FD-4699-9E5E-5039E6B09312}" dt="2023-12-13T09:23:26.583" v="31"/>
          <ac:spMkLst>
            <pc:docMk/>
            <pc:sldMk cId="0" sldId="379"/>
            <ac:spMk id="10" creationId="{3C033327-2D5A-C7BB-4A4D-6EBA8F99CDE8}"/>
          </ac:spMkLst>
        </pc:spChg>
        <pc:spChg chg="mod">
          <ac:chgData name="Tommaso Caiazzi" userId="4467b6bb-f22e-43e1-9cfc-2b9dfdaab12b" providerId="ADAL" clId="{A0E6200B-F6FD-4699-9E5E-5039E6B09312}" dt="2023-12-13T09:23:26.583" v="31"/>
          <ac:spMkLst>
            <pc:docMk/>
            <pc:sldMk cId="0" sldId="379"/>
            <ac:spMk id="21507" creationId="{90DA1258-8F2E-4365-39AB-24E0334C7F90}"/>
          </ac:spMkLst>
        </pc:spChg>
      </pc:sldChg>
      <pc:sldChg chg="modSp mod">
        <pc:chgData name="Tommaso Caiazzi" userId="4467b6bb-f22e-43e1-9cfc-2b9dfdaab12b" providerId="ADAL" clId="{A0E6200B-F6FD-4699-9E5E-5039E6B09312}" dt="2023-12-13T09:23:47.275" v="38" actId="20577"/>
        <pc:sldMkLst>
          <pc:docMk/>
          <pc:sldMk cId="0" sldId="381"/>
        </pc:sldMkLst>
        <pc:spChg chg="mod">
          <ac:chgData name="Tommaso Caiazzi" userId="4467b6bb-f22e-43e1-9cfc-2b9dfdaab12b" providerId="ADAL" clId="{A0E6200B-F6FD-4699-9E5E-5039E6B09312}" dt="2023-12-13T09:23:26.583" v="31"/>
          <ac:spMkLst>
            <pc:docMk/>
            <pc:sldMk cId="0" sldId="381"/>
            <ac:spMk id="3" creationId="{AE45811E-D7E3-E702-91A5-1D14DB0019E9}"/>
          </ac:spMkLst>
        </pc:spChg>
        <pc:spChg chg="mod">
          <ac:chgData name="Tommaso Caiazzi" userId="4467b6bb-f22e-43e1-9cfc-2b9dfdaab12b" providerId="ADAL" clId="{A0E6200B-F6FD-4699-9E5E-5039E6B09312}" dt="2023-12-13T09:23:47.275" v="38" actId="20577"/>
          <ac:spMkLst>
            <pc:docMk/>
            <pc:sldMk cId="0" sldId="381"/>
            <ac:spMk id="9220" creationId="{2137631B-77E3-3A06-D8A1-DC66E65E200C}"/>
          </ac:spMkLst>
        </pc:spChg>
      </pc:sldChg>
      <pc:sldChg chg="modSp mod">
        <pc:chgData name="Tommaso Caiazzi" userId="4467b6bb-f22e-43e1-9cfc-2b9dfdaab12b" providerId="ADAL" clId="{A0E6200B-F6FD-4699-9E5E-5039E6B09312}" dt="2023-12-13T09:24:37.531" v="50" actId="20577"/>
        <pc:sldMkLst>
          <pc:docMk/>
          <pc:sldMk cId="0" sldId="382"/>
        </pc:sldMkLst>
        <pc:spChg chg="mod">
          <ac:chgData name="Tommaso Caiazzi" userId="4467b6bb-f22e-43e1-9cfc-2b9dfdaab12b" providerId="ADAL" clId="{A0E6200B-F6FD-4699-9E5E-5039E6B09312}" dt="2023-12-13T09:23:26.583" v="31"/>
          <ac:spMkLst>
            <pc:docMk/>
            <pc:sldMk cId="0" sldId="382"/>
            <ac:spMk id="3" creationId="{B9BBAFB2-1F62-D8A3-B126-3B47097CFA43}"/>
          </ac:spMkLst>
        </pc:spChg>
        <pc:spChg chg="mod">
          <ac:chgData name="Tommaso Caiazzi" userId="4467b6bb-f22e-43e1-9cfc-2b9dfdaab12b" providerId="ADAL" clId="{A0E6200B-F6FD-4699-9E5E-5039E6B09312}" dt="2023-12-13T09:24:37.531" v="50" actId="20577"/>
          <ac:spMkLst>
            <pc:docMk/>
            <pc:sldMk cId="0" sldId="382"/>
            <ac:spMk id="15364" creationId="{6DE989E5-4B22-0C9D-993C-935550F9BA66}"/>
          </ac:spMkLst>
        </pc:spChg>
        <pc:spChg chg="mod">
          <ac:chgData name="Tommaso Caiazzi" userId="4467b6bb-f22e-43e1-9cfc-2b9dfdaab12b" providerId="ADAL" clId="{A0E6200B-F6FD-4699-9E5E-5039E6B09312}" dt="2023-12-13T09:23:26.583" v="31"/>
          <ac:spMkLst>
            <pc:docMk/>
            <pc:sldMk cId="0" sldId="382"/>
            <ac:spMk id="15365" creationId="{CBDA8912-1BBD-4AFF-1DEC-62552496B608}"/>
          </ac:spMkLst>
        </pc:spChg>
      </pc:sldChg>
      <pc:sldChg chg="modSp mod">
        <pc:chgData name="Tommaso Caiazzi" userId="4467b6bb-f22e-43e1-9cfc-2b9dfdaab12b" providerId="ADAL" clId="{A0E6200B-F6FD-4699-9E5E-5039E6B09312}" dt="2023-12-14T15:18:59.250" v="77" actId="14861"/>
        <pc:sldMkLst>
          <pc:docMk/>
          <pc:sldMk cId="0" sldId="384"/>
        </pc:sldMkLst>
        <pc:spChg chg="mod">
          <ac:chgData name="Tommaso Caiazzi" userId="4467b6bb-f22e-43e1-9cfc-2b9dfdaab12b" providerId="ADAL" clId="{A0E6200B-F6FD-4699-9E5E-5039E6B09312}" dt="2023-12-13T09:23:26.583" v="31"/>
          <ac:spMkLst>
            <pc:docMk/>
            <pc:sldMk cId="0" sldId="384"/>
            <ac:spMk id="3" creationId="{C06955EF-4C30-E6F0-A383-6C1647220C3E}"/>
          </ac:spMkLst>
        </pc:spChg>
        <pc:spChg chg="mod">
          <ac:chgData name="Tommaso Caiazzi" userId="4467b6bb-f22e-43e1-9cfc-2b9dfdaab12b" providerId="ADAL" clId="{A0E6200B-F6FD-4699-9E5E-5039E6B09312}" dt="2023-12-13T09:23:26.583" v="31"/>
          <ac:spMkLst>
            <pc:docMk/>
            <pc:sldMk cId="0" sldId="384"/>
            <ac:spMk id="10" creationId="{A2ED09BA-21B6-898D-7C9E-620218782791}"/>
          </ac:spMkLst>
        </pc:spChg>
        <pc:spChg chg="mod">
          <ac:chgData name="Tommaso Caiazzi" userId="4467b6bb-f22e-43e1-9cfc-2b9dfdaab12b" providerId="ADAL" clId="{A0E6200B-F6FD-4699-9E5E-5039E6B09312}" dt="2023-12-13T09:23:26.583" v="31"/>
          <ac:spMkLst>
            <pc:docMk/>
            <pc:sldMk cId="0" sldId="384"/>
            <ac:spMk id="22531" creationId="{5D2360E0-7F4E-E6B7-F2D6-E42803938DF4}"/>
          </ac:spMkLst>
        </pc:spChg>
        <pc:spChg chg="mod">
          <ac:chgData name="Tommaso Caiazzi" userId="4467b6bb-f22e-43e1-9cfc-2b9dfdaab12b" providerId="ADAL" clId="{A0E6200B-F6FD-4699-9E5E-5039E6B09312}" dt="2023-12-14T15:18:59.250" v="77" actId="14861"/>
          <ac:spMkLst>
            <pc:docMk/>
            <pc:sldMk cId="0" sldId="384"/>
            <ac:spMk id="22536" creationId="{20623840-39E0-9D4F-55A9-09ABDB522B08}"/>
          </ac:spMkLst>
        </pc:spChg>
      </pc:sldChg>
      <pc:sldChg chg="modSp">
        <pc:chgData name="Tommaso Caiazzi" userId="4467b6bb-f22e-43e1-9cfc-2b9dfdaab12b" providerId="ADAL" clId="{A0E6200B-F6FD-4699-9E5E-5039E6B09312}" dt="2023-12-13T09:23:26.583" v="31"/>
        <pc:sldMkLst>
          <pc:docMk/>
          <pc:sldMk cId="0" sldId="386"/>
        </pc:sldMkLst>
        <pc:spChg chg="mod">
          <ac:chgData name="Tommaso Caiazzi" userId="4467b6bb-f22e-43e1-9cfc-2b9dfdaab12b" providerId="ADAL" clId="{A0E6200B-F6FD-4699-9E5E-5039E6B09312}" dt="2023-12-13T09:23:26.583" v="31"/>
          <ac:spMkLst>
            <pc:docMk/>
            <pc:sldMk cId="0" sldId="386"/>
            <ac:spMk id="3" creationId="{EE2175F9-D351-4C3B-DB6A-BDF4605F622C}"/>
          </ac:spMkLst>
        </pc:spChg>
      </pc:sldChg>
      <pc:sldChg chg="modSp mod">
        <pc:chgData name="Tommaso Caiazzi" userId="4467b6bb-f22e-43e1-9cfc-2b9dfdaab12b" providerId="ADAL" clId="{A0E6200B-F6FD-4699-9E5E-5039E6B09312}" dt="2023-12-14T15:19:05.580" v="78" actId="14861"/>
        <pc:sldMkLst>
          <pc:docMk/>
          <pc:sldMk cId="0" sldId="390"/>
        </pc:sldMkLst>
        <pc:spChg chg="mod">
          <ac:chgData name="Tommaso Caiazzi" userId="4467b6bb-f22e-43e1-9cfc-2b9dfdaab12b" providerId="ADAL" clId="{A0E6200B-F6FD-4699-9E5E-5039E6B09312}" dt="2023-12-13T09:23:26.583" v="31"/>
          <ac:spMkLst>
            <pc:docMk/>
            <pc:sldMk cId="0" sldId="390"/>
            <ac:spMk id="3" creationId="{5274BE88-B41C-20DC-FDAD-A53FB5065CEB}"/>
          </ac:spMkLst>
        </pc:spChg>
        <pc:spChg chg="mod">
          <ac:chgData name="Tommaso Caiazzi" userId="4467b6bb-f22e-43e1-9cfc-2b9dfdaab12b" providerId="ADAL" clId="{A0E6200B-F6FD-4699-9E5E-5039E6B09312}" dt="2023-12-13T09:23:26.583" v="31"/>
          <ac:spMkLst>
            <pc:docMk/>
            <pc:sldMk cId="0" sldId="390"/>
            <ac:spMk id="10" creationId="{DDC37560-A4E9-1A33-F337-F97530F1018D}"/>
          </ac:spMkLst>
        </pc:spChg>
        <pc:spChg chg="mod">
          <ac:chgData name="Tommaso Caiazzi" userId="4467b6bb-f22e-43e1-9cfc-2b9dfdaab12b" providerId="ADAL" clId="{A0E6200B-F6FD-4699-9E5E-5039E6B09312}" dt="2023-12-14T15:19:05.580" v="78" actId="14861"/>
          <ac:spMkLst>
            <pc:docMk/>
            <pc:sldMk cId="0" sldId="390"/>
            <ac:spMk id="24584" creationId="{9151BDB5-C834-1272-02E6-AF4E172CC18F}"/>
          </ac:spMkLst>
        </pc:spChg>
      </pc:sldChg>
      <pc:sldChg chg="modSp">
        <pc:chgData name="Tommaso Caiazzi" userId="4467b6bb-f22e-43e1-9cfc-2b9dfdaab12b" providerId="ADAL" clId="{A0E6200B-F6FD-4699-9E5E-5039E6B09312}" dt="2023-12-13T09:23:26.583" v="31"/>
        <pc:sldMkLst>
          <pc:docMk/>
          <pc:sldMk cId="0" sldId="391"/>
        </pc:sldMkLst>
        <pc:spChg chg="mod">
          <ac:chgData name="Tommaso Caiazzi" userId="4467b6bb-f22e-43e1-9cfc-2b9dfdaab12b" providerId="ADAL" clId="{A0E6200B-F6FD-4699-9E5E-5039E6B09312}" dt="2023-12-13T09:23:26.583" v="31"/>
          <ac:spMkLst>
            <pc:docMk/>
            <pc:sldMk cId="0" sldId="391"/>
            <ac:spMk id="3" creationId="{AD8A232C-14E4-F22E-6170-2886F17AB678}"/>
          </ac:spMkLst>
        </pc:spChg>
      </pc:sldChg>
      <pc:sldChg chg="modSp">
        <pc:chgData name="Tommaso Caiazzi" userId="4467b6bb-f22e-43e1-9cfc-2b9dfdaab12b" providerId="ADAL" clId="{A0E6200B-F6FD-4699-9E5E-5039E6B09312}" dt="2023-12-13T09:23:26.583" v="31"/>
        <pc:sldMkLst>
          <pc:docMk/>
          <pc:sldMk cId="0" sldId="392"/>
        </pc:sldMkLst>
        <pc:spChg chg="mod">
          <ac:chgData name="Tommaso Caiazzi" userId="4467b6bb-f22e-43e1-9cfc-2b9dfdaab12b" providerId="ADAL" clId="{A0E6200B-F6FD-4699-9E5E-5039E6B09312}" dt="2023-12-13T09:23:26.583" v="31"/>
          <ac:spMkLst>
            <pc:docMk/>
            <pc:sldMk cId="0" sldId="392"/>
            <ac:spMk id="3" creationId="{B6ECC73B-5C15-E7CD-06DD-3BB1EC256597}"/>
          </ac:spMkLst>
        </pc:spChg>
        <pc:spChg chg="mod">
          <ac:chgData name="Tommaso Caiazzi" userId="4467b6bb-f22e-43e1-9cfc-2b9dfdaab12b" providerId="ADAL" clId="{A0E6200B-F6FD-4699-9E5E-5039E6B09312}" dt="2023-12-13T09:23:26.583" v="31"/>
          <ac:spMkLst>
            <pc:docMk/>
            <pc:sldMk cId="0" sldId="392"/>
            <ac:spMk id="23555" creationId="{0A041630-3830-32CF-A2F5-4F90DFB6DB09}"/>
          </ac:spMkLst>
        </pc:spChg>
      </pc:sldChg>
      <pc:sldChg chg="modSp mod">
        <pc:chgData name="Tommaso Caiazzi" userId="4467b6bb-f22e-43e1-9cfc-2b9dfdaab12b" providerId="ADAL" clId="{A0E6200B-F6FD-4699-9E5E-5039E6B09312}" dt="2023-12-14T15:18:39.152" v="76" actId="20577"/>
        <pc:sldMkLst>
          <pc:docMk/>
          <pc:sldMk cId="0" sldId="400"/>
        </pc:sldMkLst>
        <pc:spChg chg="mod">
          <ac:chgData name="Tommaso Caiazzi" userId="4467b6bb-f22e-43e1-9cfc-2b9dfdaab12b" providerId="ADAL" clId="{A0E6200B-F6FD-4699-9E5E-5039E6B09312}" dt="2023-12-14T15:18:39.152" v="76" actId="20577"/>
          <ac:spMkLst>
            <pc:docMk/>
            <pc:sldMk cId="0" sldId="400"/>
            <ac:spMk id="18436" creationId="{FB2E0A32-A59E-7612-9251-F9780ACA9F1D}"/>
          </ac:spMkLst>
        </pc:spChg>
      </pc:sldChg>
      <pc:sldChg chg="modSp mod">
        <pc:chgData name="Tommaso Caiazzi" userId="4467b6bb-f22e-43e1-9cfc-2b9dfdaab12b" providerId="ADAL" clId="{A0E6200B-F6FD-4699-9E5E-5039E6B09312}" dt="2023-12-13T09:24:11.866" v="41" actId="20577"/>
        <pc:sldMkLst>
          <pc:docMk/>
          <pc:sldMk cId="0" sldId="429"/>
        </pc:sldMkLst>
        <pc:spChg chg="mod">
          <ac:chgData name="Tommaso Caiazzi" userId="4467b6bb-f22e-43e1-9cfc-2b9dfdaab12b" providerId="ADAL" clId="{A0E6200B-F6FD-4699-9E5E-5039E6B09312}" dt="2023-12-13T09:23:26.583" v="31"/>
          <ac:spMkLst>
            <pc:docMk/>
            <pc:sldMk cId="0" sldId="429"/>
            <ac:spMk id="3" creationId="{7DB76130-F110-A1BC-6898-7511AC392730}"/>
          </ac:spMkLst>
        </pc:spChg>
        <pc:spChg chg="mod">
          <ac:chgData name="Tommaso Caiazzi" userId="4467b6bb-f22e-43e1-9cfc-2b9dfdaab12b" providerId="ADAL" clId="{A0E6200B-F6FD-4699-9E5E-5039E6B09312}" dt="2023-12-13T09:23:26.583" v="31"/>
          <ac:spMkLst>
            <pc:docMk/>
            <pc:sldMk cId="0" sldId="429"/>
            <ac:spMk id="18" creationId="{9B04BF20-F370-0F95-FC50-5E7FBD9B84D6}"/>
          </ac:spMkLst>
        </pc:spChg>
        <pc:spChg chg="mod">
          <ac:chgData name="Tommaso Caiazzi" userId="4467b6bb-f22e-43e1-9cfc-2b9dfdaab12b" providerId="ADAL" clId="{A0E6200B-F6FD-4699-9E5E-5039E6B09312}" dt="2023-12-13T09:24:11.866" v="41" actId="20577"/>
          <ac:spMkLst>
            <pc:docMk/>
            <pc:sldMk cId="0" sldId="429"/>
            <ac:spMk id="10244" creationId="{9E9CFF57-6B67-79FD-F269-5329B11908C3}"/>
          </ac:spMkLst>
        </pc:spChg>
        <pc:spChg chg="mod">
          <ac:chgData name="Tommaso Caiazzi" userId="4467b6bb-f22e-43e1-9cfc-2b9dfdaab12b" providerId="ADAL" clId="{A0E6200B-F6FD-4699-9E5E-5039E6B09312}" dt="2023-12-13T09:23:26.583" v="31"/>
          <ac:spMkLst>
            <pc:docMk/>
            <pc:sldMk cId="0" sldId="429"/>
            <ac:spMk id="10255" creationId="{F7B73655-044B-84CB-51B9-F08692259732}"/>
          </ac:spMkLst>
        </pc:spChg>
        <pc:spChg chg="mod">
          <ac:chgData name="Tommaso Caiazzi" userId="4467b6bb-f22e-43e1-9cfc-2b9dfdaab12b" providerId="ADAL" clId="{A0E6200B-F6FD-4699-9E5E-5039E6B09312}" dt="2023-12-13T09:23:26.583" v="31"/>
          <ac:spMkLst>
            <pc:docMk/>
            <pc:sldMk cId="0" sldId="429"/>
            <ac:spMk id="10257" creationId="{59F23EBE-ED24-A8A8-A566-F6C385FF383B}"/>
          </ac:spMkLst>
        </pc:spChg>
        <pc:spChg chg="mod">
          <ac:chgData name="Tommaso Caiazzi" userId="4467b6bb-f22e-43e1-9cfc-2b9dfdaab12b" providerId="ADAL" clId="{A0E6200B-F6FD-4699-9E5E-5039E6B09312}" dt="2023-12-13T09:23:26.583" v="31"/>
          <ac:spMkLst>
            <pc:docMk/>
            <pc:sldMk cId="0" sldId="429"/>
            <ac:spMk id="10261" creationId="{461CCE9D-AF57-C7B5-6889-72EAD13C6933}"/>
          </ac:spMkLst>
        </pc:spChg>
        <pc:spChg chg="mod">
          <ac:chgData name="Tommaso Caiazzi" userId="4467b6bb-f22e-43e1-9cfc-2b9dfdaab12b" providerId="ADAL" clId="{A0E6200B-F6FD-4699-9E5E-5039E6B09312}" dt="2023-12-13T09:23:26.583" v="31"/>
          <ac:spMkLst>
            <pc:docMk/>
            <pc:sldMk cId="0" sldId="429"/>
            <ac:spMk id="10266" creationId="{3336C6C2-FEA0-17BA-3CBA-37E3CAD70977}"/>
          </ac:spMkLst>
        </pc:spChg>
      </pc:sldChg>
      <pc:sldChg chg="modSp mod">
        <pc:chgData name="Tommaso Caiazzi" userId="4467b6bb-f22e-43e1-9cfc-2b9dfdaab12b" providerId="ADAL" clId="{A0E6200B-F6FD-4699-9E5E-5039E6B09312}" dt="2023-12-13T09:24:23.200" v="47" actId="20577"/>
        <pc:sldMkLst>
          <pc:docMk/>
          <pc:sldMk cId="0" sldId="435"/>
        </pc:sldMkLst>
        <pc:spChg chg="mod">
          <ac:chgData name="Tommaso Caiazzi" userId="4467b6bb-f22e-43e1-9cfc-2b9dfdaab12b" providerId="ADAL" clId="{A0E6200B-F6FD-4699-9E5E-5039E6B09312}" dt="2023-12-13T09:23:26.583" v="31"/>
          <ac:spMkLst>
            <pc:docMk/>
            <pc:sldMk cId="0" sldId="435"/>
            <ac:spMk id="3" creationId="{DE9531F8-5A61-88F6-1EFE-6973B6AF756E}"/>
          </ac:spMkLst>
        </pc:spChg>
        <pc:spChg chg="mod">
          <ac:chgData name="Tommaso Caiazzi" userId="4467b6bb-f22e-43e1-9cfc-2b9dfdaab12b" providerId="ADAL" clId="{A0E6200B-F6FD-4699-9E5E-5039E6B09312}" dt="2023-12-13T09:24:23.200" v="47" actId="20577"/>
          <ac:spMkLst>
            <pc:docMk/>
            <pc:sldMk cId="0" sldId="435"/>
            <ac:spMk id="11269" creationId="{963F2CBF-A9D0-EE85-9DFA-77C436DDDE2B}"/>
          </ac:spMkLst>
        </pc:spChg>
        <pc:spChg chg="mod">
          <ac:chgData name="Tommaso Caiazzi" userId="4467b6bb-f22e-43e1-9cfc-2b9dfdaab12b" providerId="ADAL" clId="{A0E6200B-F6FD-4699-9E5E-5039E6B09312}" dt="2023-12-13T09:23:26.583" v="31"/>
          <ac:spMkLst>
            <pc:docMk/>
            <pc:sldMk cId="0" sldId="435"/>
            <ac:spMk id="11294" creationId="{F16E48A0-1656-150C-63A3-45192004A947}"/>
          </ac:spMkLst>
        </pc:spChg>
        <pc:spChg chg="mod">
          <ac:chgData name="Tommaso Caiazzi" userId="4467b6bb-f22e-43e1-9cfc-2b9dfdaab12b" providerId="ADAL" clId="{A0E6200B-F6FD-4699-9E5E-5039E6B09312}" dt="2023-12-13T09:23:26.583" v="31"/>
          <ac:spMkLst>
            <pc:docMk/>
            <pc:sldMk cId="0" sldId="435"/>
            <ac:spMk id="11298" creationId="{62889EB7-C729-D474-3A15-B009634B10CC}"/>
          </ac:spMkLst>
        </pc:spChg>
        <pc:spChg chg="mod">
          <ac:chgData name="Tommaso Caiazzi" userId="4467b6bb-f22e-43e1-9cfc-2b9dfdaab12b" providerId="ADAL" clId="{A0E6200B-F6FD-4699-9E5E-5039E6B09312}" dt="2023-12-13T09:23:36.141" v="32"/>
          <ac:spMkLst>
            <pc:docMk/>
            <pc:sldMk cId="0" sldId="435"/>
            <ac:spMk id="11302" creationId="{F71F3C15-77C4-5D2C-054E-244053F68DB6}"/>
          </ac:spMkLst>
        </pc:spChg>
        <pc:spChg chg="mod">
          <ac:chgData name="Tommaso Caiazzi" userId="4467b6bb-f22e-43e1-9cfc-2b9dfdaab12b" providerId="ADAL" clId="{A0E6200B-F6FD-4699-9E5E-5039E6B09312}" dt="2023-12-13T09:23:36.141" v="32"/>
          <ac:spMkLst>
            <pc:docMk/>
            <pc:sldMk cId="0" sldId="435"/>
            <ac:spMk id="11304" creationId="{8180B875-F08D-D046-0045-ED27C672B508}"/>
          </ac:spMkLst>
        </pc:spChg>
        <pc:spChg chg="mod">
          <ac:chgData name="Tommaso Caiazzi" userId="4467b6bb-f22e-43e1-9cfc-2b9dfdaab12b" providerId="ADAL" clId="{A0E6200B-F6FD-4699-9E5E-5039E6B09312}" dt="2023-12-13T09:23:36.141" v="32"/>
          <ac:spMkLst>
            <pc:docMk/>
            <pc:sldMk cId="0" sldId="435"/>
            <ac:spMk id="11305" creationId="{5F4E56C4-A4B0-E700-AD1C-20702E732C5A}"/>
          </ac:spMkLst>
        </pc:spChg>
        <pc:spChg chg="mod">
          <ac:chgData name="Tommaso Caiazzi" userId="4467b6bb-f22e-43e1-9cfc-2b9dfdaab12b" providerId="ADAL" clId="{A0E6200B-F6FD-4699-9E5E-5039E6B09312}" dt="2023-12-13T09:23:26.583" v="31"/>
          <ac:spMkLst>
            <pc:docMk/>
            <pc:sldMk cId="0" sldId="435"/>
            <ac:spMk id="11306" creationId="{3B58C75B-897A-9A63-8DA1-93EC2392D29B}"/>
          </ac:spMkLst>
        </pc:spChg>
        <pc:spChg chg="mod">
          <ac:chgData name="Tommaso Caiazzi" userId="4467b6bb-f22e-43e1-9cfc-2b9dfdaab12b" providerId="ADAL" clId="{A0E6200B-F6FD-4699-9E5E-5039E6B09312}" dt="2023-12-13T09:23:26.583" v="31"/>
          <ac:spMkLst>
            <pc:docMk/>
            <pc:sldMk cId="0" sldId="435"/>
            <ac:spMk id="11314" creationId="{BAF90AB7-8F0B-714A-6ABF-343D8072E614}"/>
          </ac:spMkLst>
        </pc:spChg>
        <pc:grpChg chg="mod">
          <ac:chgData name="Tommaso Caiazzi" userId="4467b6bb-f22e-43e1-9cfc-2b9dfdaab12b" providerId="ADAL" clId="{A0E6200B-F6FD-4699-9E5E-5039E6B09312}" dt="2023-12-13T09:23:36.141" v="32"/>
          <ac:grpSpMkLst>
            <pc:docMk/>
            <pc:sldMk cId="0" sldId="435"/>
            <ac:grpSpMk id="11287" creationId="{6C1A69BC-CE3B-E71F-C38A-F5308A546170}"/>
          </ac:grpSpMkLst>
        </pc:grpChg>
        <pc:grpChg chg="mod">
          <ac:chgData name="Tommaso Caiazzi" userId="4467b6bb-f22e-43e1-9cfc-2b9dfdaab12b" providerId="ADAL" clId="{A0E6200B-F6FD-4699-9E5E-5039E6B09312}" dt="2023-12-13T09:23:36.141" v="32"/>
          <ac:grpSpMkLst>
            <pc:docMk/>
            <pc:sldMk cId="0" sldId="435"/>
            <ac:grpSpMk id="11303" creationId="{E51A971D-C210-8FF6-FE57-453BF334CE21}"/>
          </ac:grpSpMkLst>
        </pc:grpChg>
      </pc:sldChg>
      <pc:sldChg chg="modSp">
        <pc:chgData name="Tommaso Caiazzi" userId="4467b6bb-f22e-43e1-9cfc-2b9dfdaab12b" providerId="ADAL" clId="{A0E6200B-F6FD-4699-9E5E-5039E6B09312}" dt="2023-12-13T09:23:26.583" v="31"/>
        <pc:sldMkLst>
          <pc:docMk/>
          <pc:sldMk cId="1562889232" sldId="458"/>
        </pc:sldMkLst>
        <pc:spChg chg="mod">
          <ac:chgData name="Tommaso Caiazzi" userId="4467b6bb-f22e-43e1-9cfc-2b9dfdaab12b" providerId="ADAL" clId="{A0E6200B-F6FD-4699-9E5E-5039E6B09312}" dt="2023-12-13T09:23:26.583" v="31"/>
          <ac:spMkLst>
            <pc:docMk/>
            <pc:sldMk cId="1562889232" sldId="458"/>
            <ac:spMk id="5" creationId="{B41CDCAD-D176-2BB5-65DC-AFFA272A2D29}"/>
          </ac:spMkLst>
        </pc:spChg>
      </pc:sldChg>
      <pc:sldChg chg="modSp">
        <pc:chgData name="Tommaso Caiazzi" userId="4467b6bb-f22e-43e1-9cfc-2b9dfdaab12b" providerId="ADAL" clId="{A0E6200B-F6FD-4699-9E5E-5039E6B09312}" dt="2023-12-13T09:23:26.583" v="31"/>
        <pc:sldMkLst>
          <pc:docMk/>
          <pc:sldMk cId="3193007325" sldId="459"/>
        </pc:sldMkLst>
        <pc:spChg chg="mod">
          <ac:chgData name="Tommaso Caiazzi" userId="4467b6bb-f22e-43e1-9cfc-2b9dfdaab12b" providerId="ADAL" clId="{A0E6200B-F6FD-4699-9E5E-5039E6B09312}" dt="2023-12-13T09:23:26.583" v="31"/>
          <ac:spMkLst>
            <pc:docMk/>
            <pc:sldMk cId="3193007325" sldId="459"/>
            <ac:spMk id="3" creationId="{5274BE88-B41C-20DC-FDAD-A53FB5065CEB}"/>
          </ac:spMkLst>
        </pc:spChg>
        <pc:spChg chg="mod">
          <ac:chgData name="Tommaso Caiazzi" userId="4467b6bb-f22e-43e1-9cfc-2b9dfdaab12b" providerId="ADAL" clId="{A0E6200B-F6FD-4699-9E5E-5039E6B09312}" dt="2023-12-13T09:23:26.583" v="31"/>
          <ac:spMkLst>
            <pc:docMk/>
            <pc:sldMk cId="3193007325" sldId="459"/>
            <ac:spMk id="10" creationId="{DDC37560-A4E9-1A33-F337-F97530F1018D}"/>
          </ac:spMkLst>
        </pc:spChg>
      </pc:sldChg>
      <pc:sldChg chg="modSp mod">
        <pc:chgData name="Tommaso Caiazzi" userId="4467b6bb-f22e-43e1-9cfc-2b9dfdaab12b" providerId="ADAL" clId="{A0E6200B-F6FD-4699-9E5E-5039E6B09312}" dt="2023-12-14T15:19:13.505" v="79" actId="14861"/>
        <pc:sldMkLst>
          <pc:docMk/>
          <pc:sldMk cId="653838113" sldId="460"/>
        </pc:sldMkLst>
        <pc:spChg chg="mod">
          <ac:chgData name="Tommaso Caiazzi" userId="4467b6bb-f22e-43e1-9cfc-2b9dfdaab12b" providerId="ADAL" clId="{A0E6200B-F6FD-4699-9E5E-5039E6B09312}" dt="2023-12-13T09:23:26.583" v="31"/>
          <ac:spMkLst>
            <pc:docMk/>
            <pc:sldMk cId="653838113" sldId="460"/>
            <ac:spMk id="3" creationId="{5274BE88-B41C-20DC-FDAD-A53FB5065CEB}"/>
          </ac:spMkLst>
        </pc:spChg>
        <pc:spChg chg="mod">
          <ac:chgData name="Tommaso Caiazzi" userId="4467b6bb-f22e-43e1-9cfc-2b9dfdaab12b" providerId="ADAL" clId="{A0E6200B-F6FD-4699-9E5E-5039E6B09312}" dt="2023-12-13T09:23:26.583" v="31"/>
          <ac:spMkLst>
            <pc:docMk/>
            <pc:sldMk cId="653838113" sldId="460"/>
            <ac:spMk id="10" creationId="{DDC37560-A4E9-1A33-F337-F97530F1018D}"/>
          </ac:spMkLst>
        </pc:spChg>
        <pc:spChg chg="mod">
          <ac:chgData name="Tommaso Caiazzi" userId="4467b6bb-f22e-43e1-9cfc-2b9dfdaab12b" providerId="ADAL" clId="{A0E6200B-F6FD-4699-9E5E-5039E6B09312}" dt="2023-12-14T15:19:13.505" v="79" actId="14861"/>
          <ac:spMkLst>
            <pc:docMk/>
            <pc:sldMk cId="653838113" sldId="460"/>
            <ac:spMk id="12" creationId="{1E41561A-B3B8-1410-B443-DD363D6E345A}"/>
          </ac:spMkLst>
        </pc:spChg>
      </pc:sldChg>
      <pc:sldChg chg="modSp modAnim">
        <pc:chgData name="Tommaso Caiazzi" userId="4467b6bb-f22e-43e1-9cfc-2b9dfdaab12b" providerId="ADAL" clId="{A0E6200B-F6FD-4699-9E5E-5039E6B09312}" dt="2023-12-13T09:23:36.141" v="32"/>
        <pc:sldMkLst>
          <pc:docMk/>
          <pc:sldMk cId="763777160" sldId="461"/>
        </pc:sldMkLst>
        <pc:spChg chg="mod">
          <ac:chgData name="Tommaso Caiazzi" userId="4467b6bb-f22e-43e1-9cfc-2b9dfdaab12b" providerId="ADAL" clId="{A0E6200B-F6FD-4699-9E5E-5039E6B09312}" dt="2023-12-13T09:23:26.583" v="31"/>
          <ac:spMkLst>
            <pc:docMk/>
            <pc:sldMk cId="763777160" sldId="461"/>
            <ac:spMk id="3" creationId="{5274BE88-B41C-20DC-FDAD-A53FB5065CEB}"/>
          </ac:spMkLst>
        </pc:spChg>
        <pc:spChg chg="mod">
          <ac:chgData name="Tommaso Caiazzi" userId="4467b6bb-f22e-43e1-9cfc-2b9dfdaab12b" providerId="ADAL" clId="{A0E6200B-F6FD-4699-9E5E-5039E6B09312}" dt="2023-12-13T09:23:26.583" v="31"/>
          <ac:spMkLst>
            <pc:docMk/>
            <pc:sldMk cId="763777160" sldId="461"/>
            <ac:spMk id="10" creationId="{DDC37560-A4E9-1A33-F337-F97530F1018D}"/>
          </ac:spMkLst>
        </pc:spChg>
        <pc:spChg chg="mod">
          <ac:chgData name="Tommaso Caiazzi" userId="4467b6bb-f22e-43e1-9cfc-2b9dfdaab12b" providerId="ADAL" clId="{A0E6200B-F6FD-4699-9E5E-5039E6B09312}" dt="2023-12-13T09:23:26.583" v="31"/>
          <ac:spMkLst>
            <pc:docMk/>
            <pc:sldMk cId="763777160" sldId="461"/>
            <ac:spMk id="13" creationId="{49541888-FE97-8754-B380-718DDBA60231}"/>
          </ac:spMkLst>
        </pc:spChg>
      </pc:sldChg>
      <pc:sldChg chg="modSp">
        <pc:chgData name="Tommaso Caiazzi" userId="4467b6bb-f22e-43e1-9cfc-2b9dfdaab12b" providerId="ADAL" clId="{A0E6200B-F6FD-4699-9E5E-5039E6B09312}" dt="2023-12-13T09:23:26.583" v="31"/>
        <pc:sldMkLst>
          <pc:docMk/>
          <pc:sldMk cId="3593375170" sldId="462"/>
        </pc:sldMkLst>
        <pc:spChg chg="mod">
          <ac:chgData name="Tommaso Caiazzi" userId="4467b6bb-f22e-43e1-9cfc-2b9dfdaab12b" providerId="ADAL" clId="{A0E6200B-F6FD-4699-9E5E-5039E6B09312}" dt="2023-12-13T09:23:26.583" v="31"/>
          <ac:spMkLst>
            <pc:docMk/>
            <pc:sldMk cId="3593375170" sldId="462"/>
            <ac:spMk id="3" creationId="{5274BE88-B41C-20DC-FDAD-A53FB5065CEB}"/>
          </ac:spMkLst>
        </pc:spChg>
        <pc:spChg chg="mod">
          <ac:chgData name="Tommaso Caiazzi" userId="4467b6bb-f22e-43e1-9cfc-2b9dfdaab12b" providerId="ADAL" clId="{A0E6200B-F6FD-4699-9E5E-5039E6B09312}" dt="2023-12-13T09:23:26.583" v="31"/>
          <ac:spMkLst>
            <pc:docMk/>
            <pc:sldMk cId="3593375170" sldId="462"/>
            <ac:spMk id="10" creationId="{DDC37560-A4E9-1A33-F337-F97530F1018D}"/>
          </ac:spMkLst>
        </pc:spChg>
        <pc:spChg chg="mod">
          <ac:chgData name="Tommaso Caiazzi" userId="4467b6bb-f22e-43e1-9cfc-2b9dfdaab12b" providerId="ADAL" clId="{A0E6200B-F6FD-4699-9E5E-5039E6B09312}" dt="2023-12-13T09:23:26.583" v="31"/>
          <ac:spMkLst>
            <pc:docMk/>
            <pc:sldMk cId="3593375170" sldId="462"/>
            <ac:spMk id="12" creationId="{74593791-89F5-DC1B-08E8-426A36E04454}"/>
          </ac:spMkLst>
        </pc:spChg>
        <pc:spChg chg="mod">
          <ac:chgData name="Tommaso Caiazzi" userId="4467b6bb-f22e-43e1-9cfc-2b9dfdaab12b" providerId="ADAL" clId="{A0E6200B-F6FD-4699-9E5E-5039E6B09312}" dt="2023-12-13T09:23:26.583" v="31"/>
          <ac:spMkLst>
            <pc:docMk/>
            <pc:sldMk cId="3593375170" sldId="462"/>
            <ac:spMk id="14" creationId="{FEFB51A4-BCA6-5FB7-589E-ACFD7D5B936F}"/>
          </ac:spMkLst>
        </pc:spChg>
      </pc:sldChg>
      <pc:sldChg chg="modSp">
        <pc:chgData name="Tommaso Caiazzi" userId="4467b6bb-f22e-43e1-9cfc-2b9dfdaab12b" providerId="ADAL" clId="{A0E6200B-F6FD-4699-9E5E-5039E6B09312}" dt="2023-12-13T09:23:26.583" v="31"/>
        <pc:sldMkLst>
          <pc:docMk/>
          <pc:sldMk cId="2771574246" sldId="463"/>
        </pc:sldMkLst>
        <pc:spChg chg="mod">
          <ac:chgData name="Tommaso Caiazzi" userId="4467b6bb-f22e-43e1-9cfc-2b9dfdaab12b" providerId="ADAL" clId="{A0E6200B-F6FD-4699-9E5E-5039E6B09312}" dt="2023-12-13T09:23:26.583" v="31"/>
          <ac:spMkLst>
            <pc:docMk/>
            <pc:sldMk cId="2771574246" sldId="463"/>
            <ac:spMk id="3" creationId="{5274BE88-B41C-20DC-FDAD-A53FB5065CEB}"/>
          </ac:spMkLst>
        </pc:spChg>
        <pc:spChg chg="mod">
          <ac:chgData name="Tommaso Caiazzi" userId="4467b6bb-f22e-43e1-9cfc-2b9dfdaab12b" providerId="ADAL" clId="{A0E6200B-F6FD-4699-9E5E-5039E6B09312}" dt="2023-12-13T09:23:26.583" v="31"/>
          <ac:spMkLst>
            <pc:docMk/>
            <pc:sldMk cId="2771574246" sldId="463"/>
            <ac:spMk id="10" creationId="{DDC37560-A4E9-1A33-F337-F97530F1018D}"/>
          </ac:spMkLst>
        </pc:spChg>
      </pc:sldChg>
      <pc:sldChg chg="modSp">
        <pc:chgData name="Tommaso Caiazzi" userId="4467b6bb-f22e-43e1-9cfc-2b9dfdaab12b" providerId="ADAL" clId="{A0E6200B-F6FD-4699-9E5E-5039E6B09312}" dt="2023-12-13T09:23:26.583" v="31"/>
        <pc:sldMkLst>
          <pc:docMk/>
          <pc:sldMk cId="3344856172" sldId="464"/>
        </pc:sldMkLst>
        <pc:spChg chg="mod">
          <ac:chgData name="Tommaso Caiazzi" userId="4467b6bb-f22e-43e1-9cfc-2b9dfdaab12b" providerId="ADAL" clId="{A0E6200B-F6FD-4699-9E5E-5039E6B09312}" dt="2023-12-13T09:23:26.583" v="31"/>
          <ac:spMkLst>
            <pc:docMk/>
            <pc:sldMk cId="3344856172" sldId="464"/>
            <ac:spMk id="3" creationId="{5274BE88-B41C-20DC-FDAD-A53FB5065CEB}"/>
          </ac:spMkLst>
        </pc:spChg>
        <pc:spChg chg="mod">
          <ac:chgData name="Tommaso Caiazzi" userId="4467b6bb-f22e-43e1-9cfc-2b9dfdaab12b" providerId="ADAL" clId="{A0E6200B-F6FD-4699-9E5E-5039E6B09312}" dt="2023-12-13T09:23:26.583" v="31"/>
          <ac:spMkLst>
            <pc:docMk/>
            <pc:sldMk cId="3344856172" sldId="464"/>
            <ac:spMk id="10" creationId="{DDC37560-A4E9-1A33-F337-F97530F1018D}"/>
          </ac:spMkLst>
        </pc:spChg>
      </pc:sldChg>
      <pc:sldChg chg="modSp">
        <pc:chgData name="Tommaso Caiazzi" userId="4467b6bb-f22e-43e1-9cfc-2b9dfdaab12b" providerId="ADAL" clId="{A0E6200B-F6FD-4699-9E5E-5039E6B09312}" dt="2023-12-13T09:23:26.583" v="31"/>
        <pc:sldMkLst>
          <pc:docMk/>
          <pc:sldMk cId="1956656226" sldId="465"/>
        </pc:sldMkLst>
        <pc:spChg chg="mod">
          <ac:chgData name="Tommaso Caiazzi" userId="4467b6bb-f22e-43e1-9cfc-2b9dfdaab12b" providerId="ADAL" clId="{A0E6200B-F6FD-4699-9E5E-5039E6B09312}" dt="2023-12-13T09:23:26.583" v="31"/>
          <ac:spMkLst>
            <pc:docMk/>
            <pc:sldMk cId="1956656226" sldId="465"/>
            <ac:spMk id="3" creationId="{5274BE88-B41C-20DC-FDAD-A53FB5065CEB}"/>
          </ac:spMkLst>
        </pc:spChg>
        <pc:spChg chg="mod">
          <ac:chgData name="Tommaso Caiazzi" userId="4467b6bb-f22e-43e1-9cfc-2b9dfdaab12b" providerId="ADAL" clId="{A0E6200B-F6FD-4699-9E5E-5039E6B09312}" dt="2023-12-13T09:23:26.583" v="31"/>
          <ac:spMkLst>
            <pc:docMk/>
            <pc:sldMk cId="1956656226" sldId="465"/>
            <ac:spMk id="10" creationId="{DDC37560-A4E9-1A33-F337-F97530F1018D}"/>
          </ac:spMkLst>
        </pc:spChg>
      </pc:sldChg>
      <pc:sldChg chg="modSp">
        <pc:chgData name="Tommaso Caiazzi" userId="4467b6bb-f22e-43e1-9cfc-2b9dfdaab12b" providerId="ADAL" clId="{A0E6200B-F6FD-4699-9E5E-5039E6B09312}" dt="2023-12-13T09:23:26.583" v="31"/>
        <pc:sldMkLst>
          <pc:docMk/>
          <pc:sldMk cId="1553974423" sldId="466"/>
        </pc:sldMkLst>
        <pc:spChg chg="mod">
          <ac:chgData name="Tommaso Caiazzi" userId="4467b6bb-f22e-43e1-9cfc-2b9dfdaab12b" providerId="ADAL" clId="{A0E6200B-F6FD-4699-9E5E-5039E6B09312}" dt="2023-12-13T09:23:26.583" v="31"/>
          <ac:spMkLst>
            <pc:docMk/>
            <pc:sldMk cId="1553974423" sldId="466"/>
            <ac:spMk id="3" creationId="{5274BE88-B41C-20DC-FDAD-A53FB5065CEB}"/>
          </ac:spMkLst>
        </pc:spChg>
        <pc:spChg chg="mod">
          <ac:chgData name="Tommaso Caiazzi" userId="4467b6bb-f22e-43e1-9cfc-2b9dfdaab12b" providerId="ADAL" clId="{A0E6200B-F6FD-4699-9E5E-5039E6B09312}" dt="2023-12-13T09:23:26.583" v="31"/>
          <ac:spMkLst>
            <pc:docMk/>
            <pc:sldMk cId="1553974423" sldId="466"/>
            <ac:spMk id="10" creationId="{DDC37560-A4E9-1A33-F337-F97530F1018D}"/>
          </ac:spMkLst>
        </pc:spChg>
      </pc:sldChg>
      <pc:sldChg chg="modSp">
        <pc:chgData name="Tommaso Caiazzi" userId="4467b6bb-f22e-43e1-9cfc-2b9dfdaab12b" providerId="ADAL" clId="{A0E6200B-F6FD-4699-9E5E-5039E6B09312}" dt="2023-12-13T09:23:26.583" v="31"/>
        <pc:sldMkLst>
          <pc:docMk/>
          <pc:sldMk cId="3554012367" sldId="467"/>
        </pc:sldMkLst>
        <pc:spChg chg="mod">
          <ac:chgData name="Tommaso Caiazzi" userId="4467b6bb-f22e-43e1-9cfc-2b9dfdaab12b" providerId="ADAL" clId="{A0E6200B-F6FD-4699-9E5E-5039E6B09312}" dt="2023-12-13T09:23:26.583" v="31"/>
          <ac:spMkLst>
            <pc:docMk/>
            <pc:sldMk cId="3554012367" sldId="467"/>
            <ac:spMk id="3" creationId="{5274BE88-B41C-20DC-FDAD-A53FB5065CEB}"/>
          </ac:spMkLst>
        </pc:spChg>
        <pc:spChg chg="mod">
          <ac:chgData name="Tommaso Caiazzi" userId="4467b6bb-f22e-43e1-9cfc-2b9dfdaab12b" providerId="ADAL" clId="{A0E6200B-F6FD-4699-9E5E-5039E6B09312}" dt="2023-12-13T09:23:26.583" v="31"/>
          <ac:spMkLst>
            <pc:docMk/>
            <pc:sldMk cId="3554012367" sldId="467"/>
            <ac:spMk id="10" creationId="{DDC37560-A4E9-1A33-F337-F97530F1018D}"/>
          </ac:spMkLst>
        </pc:spChg>
      </pc:sldChg>
      <pc:sldChg chg="modSp">
        <pc:chgData name="Tommaso Caiazzi" userId="4467b6bb-f22e-43e1-9cfc-2b9dfdaab12b" providerId="ADAL" clId="{A0E6200B-F6FD-4699-9E5E-5039E6B09312}" dt="2023-12-13T09:23:26.583" v="31"/>
        <pc:sldMkLst>
          <pc:docMk/>
          <pc:sldMk cId="3664047509" sldId="468"/>
        </pc:sldMkLst>
        <pc:spChg chg="mod">
          <ac:chgData name="Tommaso Caiazzi" userId="4467b6bb-f22e-43e1-9cfc-2b9dfdaab12b" providerId="ADAL" clId="{A0E6200B-F6FD-4699-9E5E-5039E6B09312}" dt="2023-12-13T09:23:26.583" v="31"/>
          <ac:spMkLst>
            <pc:docMk/>
            <pc:sldMk cId="3664047509" sldId="468"/>
            <ac:spMk id="3" creationId="{5274BE88-B41C-20DC-FDAD-A53FB5065CEB}"/>
          </ac:spMkLst>
        </pc:spChg>
        <pc:spChg chg="mod">
          <ac:chgData name="Tommaso Caiazzi" userId="4467b6bb-f22e-43e1-9cfc-2b9dfdaab12b" providerId="ADAL" clId="{A0E6200B-F6FD-4699-9E5E-5039E6B09312}" dt="2023-12-13T09:23:26.583" v="31"/>
          <ac:spMkLst>
            <pc:docMk/>
            <pc:sldMk cId="3664047509" sldId="468"/>
            <ac:spMk id="10" creationId="{DDC37560-A4E9-1A33-F337-F97530F1018D}"/>
          </ac:spMkLst>
        </pc:spChg>
      </pc:sldChg>
      <pc:sldChg chg="modSp">
        <pc:chgData name="Tommaso Caiazzi" userId="4467b6bb-f22e-43e1-9cfc-2b9dfdaab12b" providerId="ADAL" clId="{A0E6200B-F6FD-4699-9E5E-5039E6B09312}" dt="2023-12-13T09:23:26.583" v="31"/>
        <pc:sldMkLst>
          <pc:docMk/>
          <pc:sldMk cId="3289812472" sldId="469"/>
        </pc:sldMkLst>
        <pc:spChg chg="mod">
          <ac:chgData name="Tommaso Caiazzi" userId="4467b6bb-f22e-43e1-9cfc-2b9dfdaab12b" providerId="ADAL" clId="{A0E6200B-F6FD-4699-9E5E-5039E6B09312}" dt="2023-12-13T09:23:26.583" v="31"/>
          <ac:spMkLst>
            <pc:docMk/>
            <pc:sldMk cId="3289812472" sldId="469"/>
            <ac:spMk id="3" creationId="{5274BE88-B41C-20DC-FDAD-A53FB5065CEB}"/>
          </ac:spMkLst>
        </pc:spChg>
        <pc:spChg chg="mod">
          <ac:chgData name="Tommaso Caiazzi" userId="4467b6bb-f22e-43e1-9cfc-2b9dfdaab12b" providerId="ADAL" clId="{A0E6200B-F6FD-4699-9E5E-5039E6B09312}" dt="2023-12-13T09:23:26.583" v="31"/>
          <ac:spMkLst>
            <pc:docMk/>
            <pc:sldMk cId="3289812472" sldId="469"/>
            <ac:spMk id="10" creationId="{DDC37560-A4E9-1A33-F337-F97530F1018D}"/>
          </ac:spMkLst>
        </pc:spChg>
        <pc:spChg chg="mod">
          <ac:chgData name="Tommaso Caiazzi" userId="4467b6bb-f22e-43e1-9cfc-2b9dfdaab12b" providerId="ADAL" clId="{A0E6200B-F6FD-4699-9E5E-5039E6B09312}" dt="2023-12-13T09:23:26.583" v="31"/>
          <ac:spMkLst>
            <pc:docMk/>
            <pc:sldMk cId="3289812472" sldId="469"/>
            <ac:spMk id="14" creationId="{951B7CD2-A335-8B9F-7CB3-94946543A3B0}"/>
          </ac:spMkLst>
        </pc:spChg>
      </pc:sldChg>
      <pc:sldChg chg="modSp modAnim">
        <pc:chgData name="Tommaso Caiazzi" userId="4467b6bb-f22e-43e1-9cfc-2b9dfdaab12b" providerId="ADAL" clId="{A0E6200B-F6FD-4699-9E5E-5039E6B09312}" dt="2023-12-13T09:23:36.141" v="32"/>
        <pc:sldMkLst>
          <pc:docMk/>
          <pc:sldMk cId="2525579298" sldId="470"/>
        </pc:sldMkLst>
        <pc:spChg chg="mod">
          <ac:chgData name="Tommaso Caiazzi" userId="4467b6bb-f22e-43e1-9cfc-2b9dfdaab12b" providerId="ADAL" clId="{A0E6200B-F6FD-4699-9E5E-5039E6B09312}" dt="2023-12-13T09:23:26.583" v="31"/>
          <ac:spMkLst>
            <pc:docMk/>
            <pc:sldMk cId="2525579298" sldId="470"/>
            <ac:spMk id="3" creationId="{5274BE88-B41C-20DC-FDAD-A53FB5065CEB}"/>
          </ac:spMkLst>
        </pc:spChg>
        <pc:spChg chg="mod">
          <ac:chgData name="Tommaso Caiazzi" userId="4467b6bb-f22e-43e1-9cfc-2b9dfdaab12b" providerId="ADAL" clId="{A0E6200B-F6FD-4699-9E5E-5039E6B09312}" dt="2023-12-13T09:23:26.583" v="31"/>
          <ac:spMkLst>
            <pc:docMk/>
            <pc:sldMk cId="2525579298" sldId="470"/>
            <ac:spMk id="10" creationId="{DDC37560-A4E9-1A33-F337-F97530F1018D}"/>
          </ac:spMkLst>
        </pc:spChg>
        <pc:spChg chg="mod">
          <ac:chgData name="Tommaso Caiazzi" userId="4467b6bb-f22e-43e1-9cfc-2b9dfdaab12b" providerId="ADAL" clId="{A0E6200B-F6FD-4699-9E5E-5039E6B09312}" dt="2023-12-13T09:23:26.583" v="31"/>
          <ac:spMkLst>
            <pc:docMk/>
            <pc:sldMk cId="2525579298" sldId="470"/>
            <ac:spMk id="12" creationId="{EA43DA52-F6DC-6089-E4FE-B6676FD0DF2F}"/>
          </ac:spMkLst>
        </pc:spChg>
      </pc:sldChg>
      <pc:sldChg chg="modSp modAnim">
        <pc:chgData name="Tommaso Caiazzi" userId="4467b6bb-f22e-43e1-9cfc-2b9dfdaab12b" providerId="ADAL" clId="{A0E6200B-F6FD-4699-9E5E-5039E6B09312}" dt="2023-12-13T09:23:36.141" v="32"/>
        <pc:sldMkLst>
          <pc:docMk/>
          <pc:sldMk cId="2145253042" sldId="471"/>
        </pc:sldMkLst>
        <pc:spChg chg="mod">
          <ac:chgData name="Tommaso Caiazzi" userId="4467b6bb-f22e-43e1-9cfc-2b9dfdaab12b" providerId="ADAL" clId="{A0E6200B-F6FD-4699-9E5E-5039E6B09312}" dt="2023-12-13T09:23:26.583" v="31"/>
          <ac:spMkLst>
            <pc:docMk/>
            <pc:sldMk cId="2145253042" sldId="471"/>
            <ac:spMk id="3" creationId="{5274BE88-B41C-20DC-FDAD-A53FB5065CEB}"/>
          </ac:spMkLst>
        </pc:spChg>
        <pc:spChg chg="mod">
          <ac:chgData name="Tommaso Caiazzi" userId="4467b6bb-f22e-43e1-9cfc-2b9dfdaab12b" providerId="ADAL" clId="{A0E6200B-F6FD-4699-9E5E-5039E6B09312}" dt="2023-12-13T09:23:26.583" v="31"/>
          <ac:spMkLst>
            <pc:docMk/>
            <pc:sldMk cId="2145253042" sldId="471"/>
            <ac:spMk id="10" creationId="{DDC37560-A4E9-1A33-F337-F97530F1018D}"/>
          </ac:spMkLst>
        </pc:spChg>
        <pc:spChg chg="mod">
          <ac:chgData name="Tommaso Caiazzi" userId="4467b6bb-f22e-43e1-9cfc-2b9dfdaab12b" providerId="ADAL" clId="{A0E6200B-F6FD-4699-9E5E-5039E6B09312}" dt="2023-12-13T09:23:26.583" v="31"/>
          <ac:spMkLst>
            <pc:docMk/>
            <pc:sldMk cId="2145253042" sldId="471"/>
            <ac:spMk id="13" creationId="{D40096E8-EA02-285B-8CB8-4D72A67BE36B}"/>
          </ac:spMkLst>
        </pc:spChg>
        <pc:spChg chg="mod">
          <ac:chgData name="Tommaso Caiazzi" userId="4467b6bb-f22e-43e1-9cfc-2b9dfdaab12b" providerId="ADAL" clId="{A0E6200B-F6FD-4699-9E5E-5039E6B09312}" dt="2023-12-13T09:23:26.583" v="31"/>
          <ac:spMkLst>
            <pc:docMk/>
            <pc:sldMk cId="2145253042" sldId="471"/>
            <ac:spMk id="14" creationId="{DE3AA04F-878B-FF0E-793D-AB061C20BAE0}"/>
          </ac:spMkLst>
        </pc:spChg>
      </pc:sldChg>
      <pc:sldChg chg="modSp">
        <pc:chgData name="Tommaso Caiazzi" userId="4467b6bb-f22e-43e1-9cfc-2b9dfdaab12b" providerId="ADAL" clId="{A0E6200B-F6FD-4699-9E5E-5039E6B09312}" dt="2023-12-13T09:23:26.583" v="31"/>
        <pc:sldMkLst>
          <pc:docMk/>
          <pc:sldMk cId="3219820941" sldId="472"/>
        </pc:sldMkLst>
        <pc:spChg chg="mod">
          <ac:chgData name="Tommaso Caiazzi" userId="4467b6bb-f22e-43e1-9cfc-2b9dfdaab12b" providerId="ADAL" clId="{A0E6200B-F6FD-4699-9E5E-5039E6B09312}" dt="2023-12-13T09:23:26.583" v="31"/>
          <ac:spMkLst>
            <pc:docMk/>
            <pc:sldMk cId="3219820941" sldId="472"/>
            <ac:spMk id="3" creationId="{5274BE88-B41C-20DC-FDAD-A53FB5065CEB}"/>
          </ac:spMkLst>
        </pc:spChg>
        <pc:spChg chg="mod">
          <ac:chgData name="Tommaso Caiazzi" userId="4467b6bb-f22e-43e1-9cfc-2b9dfdaab12b" providerId="ADAL" clId="{A0E6200B-F6FD-4699-9E5E-5039E6B09312}" dt="2023-12-13T09:23:26.583" v="31"/>
          <ac:spMkLst>
            <pc:docMk/>
            <pc:sldMk cId="3219820941" sldId="472"/>
            <ac:spMk id="10" creationId="{DDC37560-A4E9-1A33-F337-F97530F1018D}"/>
          </ac:spMkLst>
        </pc:spChg>
      </pc:sldChg>
      <pc:sldChg chg="addSp modSp mod modAnim">
        <pc:chgData name="Tommaso Caiazzi" userId="4467b6bb-f22e-43e1-9cfc-2b9dfdaab12b" providerId="ADAL" clId="{A0E6200B-F6FD-4699-9E5E-5039E6B09312}" dt="2023-12-15T09:20:29.089" v="577" actId="14100"/>
        <pc:sldMkLst>
          <pc:docMk/>
          <pc:sldMk cId="1779465316" sldId="473"/>
        </pc:sldMkLst>
        <pc:spChg chg="mod">
          <ac:chgData name="Tommaso Caiazzi" userId="4467b6bb-f22e-43e1-9cfc-2b9dfdaab12b" providerId="ADAL" clId="{A0E6200B-F6FD-4699-9E5E-5039E6B09312}" dt="2023-12-13T09:23:26.583" v="31"/>
          <ac:spMkLst>
            <pc:docMk/>
            <pc:sldMk cId="1779465316" sldId="473"/>
            <ac:spMk id="3" creationId="{5274BE88-B41C-20DC-FDAD-A53FB5065CEB}"/>
          </ac:spMkLst>
        </pc:spChg>
        <pc:spChg chg="mod">
          <ac:chgData name="Tommaso Caiazzi" userId="4467b6bb-f22e-43e1-9cfc-2b9dfdaab12b" providerId="ADAL" clId="{A0E6200B-F6FD-4699-9E5E-5039E6B09312}" dt="2023-12-14T15:56:51.580" v="292" actId="14100"/>
          <ac:spMkLst>
            <pc:docMk/>
            <pc:sldMk cId="1779465316" sldId="473"/>
            <ac:spMk id="10" creationId="{DDC37560-A4E9-1A33-F337-F97530F1018D}"/>
          </ac:spMkLst>
        </pc:spChg>
        <pc:spChg chg="mod">
          <ac:chgData name="Tommaso Caiazzi" userId="4467b6bb-f22e-43e1-9cfc-2b9dfdaab12b" providerId="ADAL" clId="{A0E6200B-F6FD-4699-9E5E-5039E6B09312}" dt="2023-12-14T15:59:43.933" v="497" actId="1038"/>
          <ac:spMkLst>
            <pc:docMk/>
            <pc:sldMk cId="1779465316" sldId="473"/>
            <ac:spMk id="12" creationId="{8A7C26C3-79E7-7177-11E6-F11D9A770D37}"/>
          </ac:spMkLst>
        </pc:spChg>
        <pc:spChg chg="add mod">
          <ac:chgData name="Tommaso Caiazzi" userId="4467b6bb-f22e-43e1-9cfc-2b9dfdaab12b" providerId="ADAL" clId="{A0E6200B-F6FD-4699-9E5E-5039E6B09312}" dt="2023-12-14T15:59:43.933" v="497" actId="1038"/>
          <ac:spMkLst>
            <pc:docMk/>
            <pc:sldMk cId="1779465316" sldId="473"/>
            <ac:spMk id="13" creationId="{7FFF08A4-0F19-F9A2-A2AE-E14A822283D3}"/>
          </ac:spMkLst>
        </pc:spChg>
        <pc:spChg chg="add mod">
          <ac:chgData name="Tommaso Caiazzi" userId="4467b6bb-f22e-43e1-9cfc-2b9dfdaab12b" providerId="ADAL" clId="{A0E6200B-F6FD-4699-9E5E-5039E6B09312}" dt="2023-12-15T09:20:29.089" v="577" actId="14100"/>
          <ac:spMkLst>
            <pc:docMk/>
            <pc:sldMk cId="1779465316" sldId="473"/>
            <ac:spMk id="15" creationId="{8D3CB6CC-B72E-7C1D-3B15-0F4F8575FC56}"/>
          </ac:spMkLst>
        </pc:spChg>
        <pc:spChg chg="mod">
          <ac:chgData name="Tommaso Caiazzi" userId="4467b6bb-f22e-43e1-9cfc-2b9dfdaab12b" providerId="ADAL" clId="{A0E6200B-F6FD-4699-9E5E-5039E6B09312}" dt="2023-12-14T16:00:23.507" v="572" actId="20577"/>
          <ac:spMkLst>
            <pc:docMk/>
            <pc:sldMk cId="1779465316" sldId="473"/>
            <ac:spMk id="24582" creationId="{E90E4701-DB71-96D5-920A-950DBB03CA6B}"/>
          </ac:spMkLst>
        </pc:spChg>
        <pc:grpChg chg="mod">
          <ac:chgData name="Tommaso Caiazzi" userId="4467b6bb-f22e-43e1-9cfc-2b9dfdaab12b" providerId="ADAL" clId="{A0E6200B-F6FD-4699-9E5E-5039E6B09312}" dt="2023-12-14T15:59:39.392" v="478" actId="1038"/>
          <ac:grpSpMkLst>
            <pc:docMk/>
            <pc:sldMk cId="1779465316" sldId="473"/>
            <ac:grpSpMk id="4" creationId="{5819ED1C-E303-0BF2-04BE-5487DBDBD732}"/>
          </ac:grpSpMkLst>
        </pc:grpChg>
      </pc:sldChg>
      <pc:sldChg chg="modSp mod">
        <pc:chgData name="Tommaso Caiazzi" userId="4467b6bb-f22e-43e1-9cfc-2b9dfdaab12b" providerId="ADAL" clId="{A0E6200B-F6FD-4699-9E5E-5039E6B09312}" dt="2023-12-13T09:24:16.661" v="44" actId="20577"/>
        <pc:sldMkLst>
          <pc:docMk/>
          <pc:sldMk cId="1757301154" sldId="474"/>
        </pc:sldMkLst>
        <pc:spChg chg="mod">
          <ac:chgData name="Tommaso Caiazzi" userId="4467b6bb-f22e-43e1-9cfc-2b9dfdaab12b" providerId="ADAL" clId="{A0E6200B-F6FD-4699-9E5E-5039E6B09312}" dt="2023-12-13T09:23:26.583" v="31"/>
          <ac:spMkLst>
            <pc:docMk/>
            <pc:sldMk cId="1757301154" sldId="474"/>
            <ac:spMk id="3" creationId="{DE9531F8-5A61-88F6-1EFE-6973B6AF756E}"/>
          </ac:spMkLst>
        </pc:spChg>
        <pc:spChg chg="mod">
          <ac:chgData name="Tommaso Caiazzi" userId="4467b6bb-f22e-43e1-9cfc-2b9dfdaab12b" providerId="ADAL" clId="{A0E6200B-F6FD-4699-9E5E-5039E6B09312}" dt="2023-12-13T09:24:16.661" v="44" actId="20577"/>
          <ac:spMkLst>
            <pc:docMk/>
            <pc:sldMk cId="1757301154" sldId="474"/>
            <ac:spMk id="11269" creationId="{963F2CBF-A9D0-EE85-9DFA-77C436DDDE2B}"/>
          </ac:spMkLst>
        </pc:spChg>
        <pc:spChg chg="mod">
          <ac:chgData name="Tommaso Caiazzi" userId="4467b6bb-f22e-43e1-9cfc-2b9dfdaab12b" providerId="ADAL" clId="{A0E6200B-F6FD-4699-9E5E-5039E6B09312}" dt="2023-12-13T09:23:26.583" v="31"/>
          <ac:spMkLst>
            <pc:docMk/>
            <pc:sldMk cId="1757301154" sldId="474"/>
            <ac:spMk id="11294" creationId="{F16E48A0-1656-150C-63A3-45192004A947}"/>
          </ac:spMkLst>
        </pc:spChg>
        <pc:spChg chg="mod">
          <ac:chgData name="Tommaso Caiazzi" userId="4467b6bb-f22e-43e1-9cfc-2b9dfdaab12b" providerId="ADAL" clId="{A0E6200B-F6FD-4699-9E5E-5039E6B09312}" dt="2023-12-13T09:23:26.583" v="31"/>
          <ac:spMkLst>
            <pc:docMk/>
            <pc:sldMk cId="1757301154" sldId="474"/>
            <ac:spMk id="11298" creationId="{62889EB7-C729-D474-3A15-B009634B10CC}"/>
          </ac:spMkLst>
        </pc:spChg>
        <pc:spChg chg="mod">
          <ac:chgData name="Tommaso Caiazzi" userId="4467b6bb-f22e-43e1-9cfc-2b9dfdaab12b" providerId="ADAL" clId="{A0E6200B-F6FD-4699-9E5E-5039E6B09312}" dt="2023-12-13T09:23:36.141" v="32"/>
          <ac:spMkLst>
            <pc:docMk/>
            <pc:sldMk cId="1757301154" sldId="474"/>
            <ac:spMk id="11302" creationId="{F71F3C15-77C4-5D2C-054E-244053F68DB6}"/>
          </ac:spMkLst>
        </pc:spChg>
        <pc:spChg chg="mod">
          <ac:chgData name="Tommaso Caiazzi" userId="4467b6bb-f22e-43e1-9cfc-2b9dfdaab12b" providerId="ADAL" clId="{A0E6200B-F6FD-4699-9E5E-5039E6B09312}" dt="2023-12-13T09:23:36.141" v="32"/>
          <ac:spMkLst>
            <pc:docMk/>
            <pc:sldMk cId="1757301154" sldId="474"/>
            <ac:spMk id="11304" creationId="{8180B875-F08D-D046-0045-ED27C672B508}"/>
          </ac:spMkLst>
        </pc:spChg>
        <pc:spChg chg="mod">
          <ac:chgData name="Tommaso Caiazzi" userId="4467b6bb-f22e-43e1-9cfc-2b9dfdaab12b" providerId="ADAL" clId="{A0E6200B-F6FD-4699-9E5E-5039E6B09312}" dt="2023-12-13T09:23:36.141" v="32"/>
          <ac:spMkLst>
            <pc:docMk/>
            <pc:sldMk cId="1757301154" sldId="474"/>
            <ac:spMk id="11305" creationId="{5F4E56C4-A4B0-E700-AD1C-20702E732C5A}"/>
          </ac:spMkLst>
        </pc:spChg>
        <pc:spChg chg="mod">
          <ac:chgData name="Tommaso Caiazzi" userId="4467b6bb-f22e-43e1-9cfc-2b9dfdaab12b" providerId="ADAL" clId="{A0E6200B-F6FD-4699-9E5E-5039E6B09312}" dt="2023-12-13T09:23:26.583" v="31"/>
          <ac:spMkLst>
            <pc:docMk/>
            <pc:sldMk cId="1757301154" sldId="474"/>
            <ac:spMk id="11306" creationId="{3B58C75B-897A-9A63-8DA1-93EC2392D29B}"/>
          </ac:spMkLst>
        </pc:spChg>
        <pc:spChg chg="mod">
          <ac:chgData name="Tommaso Caiazzi" userId="4467b6bb-f22e-43e1-9cfc-2b9dfdaab12b" providerId="ADAL" clId="{A0E6200B-F6FD-4699-9E5E-5039E6B09312}" dt="2023-12-13T09:23:26.583" v="31"/>
          <ac:spMkLst>
            <pc:docMk/>
            <pc:sldMk cId="1757301154" sldId="474"/>
            <ac:spMk id="11314" creationId="{BAF90AB7-8F0B-714A-6ABF-343D8072E614}"/>
          </ac:spMkLst>
        </pc:spChg>
        <pc:grpChg chg="mod">
          <ac:chgData name="Tommaso Caiazzi" userId="4467b6bb-f22e-43e1-9cfc-2b9dfdaab12b" providerId="ADAL" clId="{A0E6200B-F6FD-4699-9E5E-5039E6B09312}" dt="2023-12-13T09:23:36.141" v="32"/>
          <ac:grpSpMkLst>
            <pc:docMk/>
            <pc:sldMk cId="1757301154" sldId="474"/>
            <ac:grpSpMk id="11287" creationId="{6C1A69BC-CE3B-E71F-C38A-F5308A546170}"/>
          </ac:grpSpMkLst>
        </pc:grpChg>
        <pc:grpChg chg="mod">
          <ac:chgData name="Tommaso Caiazzi" userId="4467b6bb-f22e-43e1-9cfc-2b9dfdaab12b" providerId="ADAL" clId="{A0E6200B-F6FD-4699-9E5E-5039E6B09312}" dt="2023-12-13T09:23:36.141" v="32"/>
          <ac:grpSpMkLst>
            <pc:docMk/>
            <pc:sldMk cId="1757301154" sldId="474"/>
            <ac:grpSpMk id="11303" creationId="{E51A971D-C210-8FF6-FE57-453BF334CE21}"/>
          </ac:grpSpMkLst>
        </pc:grpChg>
      </pc:sldChg>
      <pc:sldChg chg="modSp">
        <pc:chgData name="Tommaso Caiazzi" userId="4467b6bb-f22e-43e1-9cfc-2b9dfdaab12b" providerId="ADAL" clId="{A0E6200B-F6FD-4699-9E5E-5039E6B09312}" dt="2023-12-13T09:23:36.141" v="32"/>
        <pc:sldMkLst>
          <pc:docMk/>
          <pc:sldMk cId="1219855014" sldId="475"/>
        </pc:sldMkLst>
        <pc:spChg chg="mod">
          <ac:chgData name="Tommaso Caiazzi" userId="4467b6bb-f22e-43e1-9cfc-2b9dfdaab12b" providerId="ADAL" clId="{A0E6200B-F6FD-4699-9E5E-5039E6B09312}" dt="2023-12-13T09:23:26.583" v="31"/>
          <ac:spMkLst>
            <pc:docMk/>
            <pc:sldMk cId="1219855014" sldId="475"/>
            <ac:spMk id="3" creationId="{DE9531F8-5A61-88F6-1EFE-6973B6AF756E}"/>
          </ac:spMkLst>
        </pc:spChg>
        <pc:spChg chg="mod">
          <ac:chgData name="Tommaso Caiazzi" userId="4467b6bb-f22e-43e1-9cfc-2b9dfdaab12b" providerId="ADAL" clId="{A0E6200B-F6FD-4699-9E5E-5039E6B09312}" dt="2023-12-13T09:23:26.583" v="31"/>
          <ac:spMkLst>
            <pc:docMk/>
            <pc:sldMk cId="1219855014" sldId="475"/>
            <ac:spMk id="11294" creationId="{F16E48A0-1656-150C-63A3-45192004A947}"/>
          </ac:spMkLst>
        </pc:spChg>
        <pc:spChg chg="mod">
          <ac:chgData name="Tommaso Caiazzi" userId="4467b6bb-f22e-43e1-9cfc-2b9dfdaab12b" providerId="ADAL" clId="{A0E6200B-F6FD-4699-9E5E-5039E6B09312}" dt="2023-12-13T09:23:26.583" v="31"/>
          <ac:spMkLst>
            <pc:docMk/>
            <pc:sldMk cId="1219855014" sldId="475"/>
            <ac:spMk id="11298" creationId="{62889EB7-C729-D474-3A15-B009634B10CC}"/>
          </ac:spMkLst>
        </pc:spChg>
        <pc:spChg chg="mod">
          <ac:chgData name="Tommaso Caiazzi" userId="4467b6bb-f22e-43e1-9cfc-2b9dfdaab12b" providerId="ADAL" clId="{A0E6200B-F6FD-4699-9E5E-5039E6B09312}" dt="2023-12-13T09:23:36.141" v="32"/>
          <ac:spMkLst>
            <pc:docMk/>
            <pc:sldMk cId="1219855014" sldId="475"/>
            <ac:spMk id="11302" creationId="{F71F3C15-77C4-5D2C-054E-244053F68DB6}"/>
          </ac:spMkLst>
        </pc:spChg>
        <pc:spChg chg="mod">
          <ac:chgData name="Tommaso Caiazzi" userId="4467b6bb-f22e-43e1-9cfc-2b9dfdaab12b" providerId="ADAL" clId="{A0E6200B-F6FD-4699-9E5E-5039E6B09312}" dt="2023-12-13T09:23:36.141" v="32"/>
          <ac:spMkLst>
            <pc:docMk/>
            <pc:sldMk cId="1219855014" sldId="475"/>
            <ac:spMk id="11304" creationId="{8180B875-F08D-D046-0045-ED27C672B508}"/>
          </ac:spMkLst>
        </pc:spChg>
        <pc:spChg chg="mod">
          <ac:chgData name="Tommaso Caiazzi" userId="4467b6bb-f22e-43e1-9cfc-2b9dfdaab12b" providerId="ADAL" clId="{A0E6200B-F6FD-4699-9E5E-5039E6B09312}" dt="2023-12-13T09:23:36.141" v="32"/>
          <ac:spMkLst>
            <pc:docMk/>
            <pc:sldMk cId="1219855014" sldId="475"/>
            <ac:spMk id="11305" creationId="{5F4E56C4-A4B0-E700-AD1C-20702E732C5A}"/>
          </ac:spMkLst>
        </pc:spChg>
        <pc:spChg chg="mod">
          <ac:chgData name="Tommaso Caiazzi" userId="4467b6bb-f22e-43e1-9cfc-2b9dfdaab12b" providerId="ADAL" clId="{A0E6200B-F6FD-4699-9E5E-5039E6B09312}" dt="2023-12-13T09:23:26.583" v="31"/>
          <ac:spMkLst>
            <pc:docMk/>
            <pc:sldMk cId="1219855014" sldId="475"/>
            <ac:spMk id="11306" creationId="{3B58C75B-897A-9A63-8DA1-93EC2392D29B}"/>
          </ac:spMkLst>
        </pc:spChg>
        <pc:spChg chg="mod">
          <ac:chgData name="Tommaso Caiazzi" userId="4467b6bb-f22e-43e1-9cfc-2b9dfdaab12b" providerId="ADAL" clId="{A0E6200B-F6FD-4699-9E5E-5039E6B09312}" dt="2023-12-13T09:23:26.583" v="31"/>
          <ac:spMkLst>
            <pc:docMk/>
            <pc:sldMk cId="1219855014" sldId="475"/>
            <ac:spMk id="11314" creationId="{BAF90AB7-8F0B-714A-6ABF-343D8072E614}"/>
          </ac:spMkLst>
        </pc:spChg>
        <pc:grpChg chg="mod">
          <ac:chgData name="Tommaso Caiazzi" userId="4467b6bb-f22e-43e1-9cfc-2b9dfdaab12b" providerId="ADAL" clId="{A0E6200B-F6FD-4699-9E5E-5039E6B09312}" dt="2023-12-13T09:23:36.141" v="32"/>
          <ac:grpSpMkLst>
            <pc:docMk/>
            <pc:sldMk cId="1219855014" sldId="475"/>
            <ac:grpSpMk id="11287" creationId="{6C1A69BC-CE3B-E71F-C38A-F5308A546170}"/>
          </ac:grpSpMkLst>
        </pc:grpChg>
        <pc:grpChg chg="mod">
          <ac:chgData name="Tommaso Caiazzi" userId="4467b6bb-f22e-43e1-9cfc-2b9dfdaab12b" providerId="ADAL" clId="{A0E6200B-F6FD-4699-9E5E-5039E6B09312}" dt="2023-12-13T09:23:36.141" v="32"/>
          <ac:grpSpMkLst>
            <pc:docMk/>
            <pc:sldMk cId="1219855014" sldId="475"/>
            <ac:grpSpMk id="11303" creationId="{E51A971D-C210-8FF6-FE57-453BF334CE21}"/>
          </ac:grpSpMkLst>
        </pc:grpChg>
      </pc:sldChg>
      <pc:sldChg chg="modSp">
        <pc:chgData name="Tommaso Caiazzi" userId="4467b6bb-f22e-43e1-9cfc-2b9dfdaab12b" providerId="ADAL" clId="{A0E6200B-F6FD-4699-9E5E-5039E6B09312}" dt="2023-12-13T09:23:36.141" v="32"/>
        <pc:sldMkLst>
          <pc:docMk/>
          <pc:sldMk cId="1734754699" sldId="476"/>
        </pc:sldMkLst>
        <pc:spChg chg="mod">
          <ac:chgData name="Tommaso Caiazzi" userId="4467b6bb-f22e-43e1-9cfc-2b9dfdaab12b" providerId="ADAL" clId="{A0E6200B-F6FD-4699-9E5E-5039E6B09312}" dt="2023-12-13T09:23:26.583" v="31"/>
          <ac:spMkLst>
            <pc:docMk/>
            <pc:sldMk cId="1734754699" sldId="476"/>
            <ac:spMk id="3" creationId="{DE9531F8-5A61-88F6-1EFE-6973B6AF756E}"/>
          </ac:spMkLst>
        </pc:spChg>
        <pc:spChg chg="mod">
          <ac:chgData name="Tommaso Caiazzi" userId="4467b6bb-f22e-43e1-9cfc-2b9dfdaab12b" providerId="ADAL" clId="{A0E6200B-F6FD-4699-9E5E-5039E6B09312}" dt="2023-12-13T09:23:26.583" v="31"/>
          <ac:spMkLst>
            <pc:docMk/>
            <pc:sldMk cId="1734754699" sldId="476"/>
            <ac:spMk id="25" creationId="{B7592B7F-6453-750C-E4AC-AE4CB6C75017}"/>
          </ac:spMkLst>
        </pc:spChg>
        <pc:spChg chg="mod">
          <ac:chgData name="Tommaso Caiazzi" userId="4467b6bb-f22e-43e1-9cfc-2b9dfdaab12b" providerId="ADAL" clId="{A0E6200B-F6FD-4699-9E5E-5039E6B09312}" dt="2023-12-13T09:23:26.583" v="31"/>
          <ac:spMkLst>
            <pc:docMk/>
            <pc:sldMk cId="1734754699" sldId="476"/>
            <ac:spMk id="26" creationId="{77A5F664-DD1E-16F1-B7DC-ACCA81314848}"/>
          </ac:spMkLst>
        </pc:spChg>
        <pc:spChg chg="mod">
          <ac:chgData name="Tommaso Caiazzi" userId="4467b6bb-f22e-43e1-9cfc-2b9dfdaab12b" providerId="ADAL" clId="{A0E6200B-F6FD-4699-9E5E-5039E6B09312}" dt="2023-12-13T09:23:26.583" v="31"/>
          <ac:spMkLst>
            <pc:docMk/>
            <pc:sldMk cId="1734754699" sldId="476"/>
            <ac:spMk id="27" creationId="{584F3C69-7739-A25B-3908-EEE87905E769}"/>
          </ac:spMkLst>
        </pc:spChg>
        <pc:spChg chg="mod">
          <ac:chgData name="Tommaso Caiazzi" userId="4467b6bb-f22e-43e1-9cfc-2b9dfdaab12b" providerId="ADAL" clId="{A0E6200B-F6FD-4699-9E5E-5039E6B09312}" dt="2023-12-13T09:23:26.583" v="31"/>
          <ac:spMkLst>
            <pc:docMk/>
            <pc:sldMk cId="1734754699" sldId="476"/>
            <ac:spMk id="28" creationId="{B5031BC1-B9D7-F666-F36C-CE34026DA316}"/>
          </ac:spMkLst>
        </pc:spChg>
        <pc:spChg chg="mod">
          <ac:chgData name="Tommaso Caiazzi" userId="4467b6bb-f22e-43e1-9cfc-2b9dfdaab12b" providerId="ADAL" clId="{A0E6200B-F6FD-4699-9E5E-5039E6B09312}" dt="2023-12-13T09:23:26.583" v="31"/>
          <ac:spMkLst>
            <pc:docMk/>
            <pc:sldMk cId="1734754699" sldId="476"/>
            <ac:spMk id="30" creationId="{D70BB57D-9384-E23D-771E-D60CAE8FC874}"/>
          </ac:spMkLst>
        </pc:spChg>
        <pc:spChg chg="mod">
          <ac:chgData name="Tommaso Caiazzi" userId="4467b6bb-f22e-43e1-9cfc-2b9dfdaab12b" providerId="ADAL" clId="{A0E6200B-F6FD-4699-9E5E-5039E6B09312}" dt="2023-12-13T09:23:26.583" v="31"/>
          <ac:spMkLst>
            <pc:docMk/>
            <pc:sldMk cId="1734754699" sldId="476"/>
            <ac:spMk id="11294" creationId="{F16E48A0-1656-150C-63A3-45192004A947}"/>
          </ac:spMkLst>
        </pc:spChg>
        <pc:spChg chg="mod">
          <ac:chgData name="Tommaso Caiazzi" userId="4467b6bb-f22e-43e1-9cfc-2b9dfdaab12b" providerId="ADAL" clId="{A0E6200B-F6FD-4699-9E5E-5039E6B09312}" dt="2023-12-13T09:23:26.583" v="31"/>
          <ac:spMkLst>
            <pc:docMk/>
            <pc:sldMk cId="1734754699" sldId="476"/>
            <ac:spMk id="11298" creationId="{62889EB7-C729-D474-3A15-B009634B10CC}"/>
          </ac:spMkLst>
        </pc:spChg>
        <pc:spChg chg="mod">
          <ac:chgData name="Tommaso Caiazzi" userId="4467b6bb-f22e-43e1-9cfc-2b9dfdaab12b" providerId="ADAL" clId="{A0E6200B-F6FD-4699-9E5E-5039E6B09312}" dt="2023-12-13T09:23:36.141" v="32"/>
          <ac:spMkLst>
            <pc:docMk/>
            <pc:sldMk cId="1734754699" sldId="476"/>
            <ac:spMk id="11302" creationId="{F71F3C15-77C4-5D2C-054E-244053F68DB6}"/>
          </ac:spMkLst>
        </pc:spChg>
        <pc:spChg chg="mod">
          <ac:chgData name="Tommaso Caiazzi" userId="4467b6bb-f22e-43e1-9cfc-2b9dfdaab12b" providerId="ADAL" clId="{A0E6200B-F6FD-4699-9E5E-5039E6B09312}" dt="2023-12-13T09:23:36.141" v="32"/>
          <ac:spMkLst>
            <pc:docMk/>
            <pc:sldMk cId="1734754699" sldId="476"/>
            <ac:spMk id="11304" creationId="{8180B875-F08D-D046-0045-ED27C672B508}"/>
          </ac:spMkLst>
        </pc:spChg>
        <pc:spChg chg="mod">
          <ac:chgData name="Tommaso Caiazzi" userId="4467b6bb-f22e-43e1-9cfc-2b9dfdaab12b" providerId="ADAL" clId="{A0E6200B-F6FD-4699-9E5E-5039E6B09312}" dt="2023-12-13T09:23:36.141" v="32"/>
          <ac:spMkLst>
            <pc:docMk/>
            <pc:sldMk cId="1734754699" sldId="476"/>
            <ac:spMk id="11305" creationId="{5F4E56C4-A4B0-E700-AD1C-20702E732C5A}"/>
          </ac:spMkLst>
        </pc:spChg>
        <pc:spChg chg="mod">
          <ac:chgData name="Tommaso Caiazzi" userId="4467b6bb-f22e-43e1-9cfc-2b9dfdaab12b" providerId="ADAL" clId="{A0E6200B-F6FD-4699-9E5E-5039E6B09312}" dt="2023-12-13T09:23:26.583" v="31"/>
          <ac:spMkLst>
            <pc:docMk/>
            <pc:sldMk cId="1734754699" sldId="476"/>
            <ac:spMk id="11306" creationId="{3B58C75B-897A-9A63-8DA1-93EC2392D29B}"/>
          </ac:spMkLst>
        </pc:spChg>
        <pc:spChg chg="mod">
          <ac:chgData name="Tommaso Caiazzi" userId="4467b6bb-f22e-43e1-9cfc-2b9dfdaab12b" providerId="ADAL" clId="{A0E6200B-F6FD-4699-9E5E-5039E6B09312}" dt="2023-12-13T09:23:26.583" v="31"/>
          <ac:spMkLst>
            <pc:docMk/>
            <pc:sldMk cId="1734754699" sldId="476"/>
            <ac:spMk id="11314" creationId="{BAF90AB7-8F0B-714A-6ABF-343D8072E614}"/>
          </ac:spMkLst>
        </pc:spChg>
        <pc:grpChg chg="mod">
          <ac:chgData name="Tommaso Caiazzi" userId="4467b6bb-f22e-43e1-9cfc-2b9dfdaab12b" providerId="ADAL" clId="{A0E6200B-F6FD-4699-9E5E-5039E6B09312}" dt="2023-12-13T09:23:36.141" v="32"/>
          <ac:grpSpMkLst>
            <pc:docMk/>
            <pc:sldMk cId="1734754699" sldId="476"/>
            <ac:grpSpMk id="11287" creationId="{6C1A69BC-CE3B-E71F-C38A-F5308A546170}"/>
          </ac:grpSpMkLst>
        </pc:grpChg>
        <pc:grpChg chg="mod">
          <ac:chgData name="Tommaso Caiazzi" userId="4467b6bb-f22e-43e1-9cfc-2b9dfdaab12b" providerId="ADAL" clId="{A0E6200B-F6FD-4699-9E5E-5039E6B09312}" dt="2023-12-13T09:23:36.141" v="32"/>
          <ac:grpSpMkLst>
            <pc:docMk/>
            <pc:sldMk cId="1734754699" sldId="476"/>
            <ac:grpSpMk id="11303" creationId="{E51A971D-C210-8FF6-FE57-453BF334CE21}"/>
          </ac:grpSpMkLst>
        </pc:grpChg>
      </pc:sldChg>
      <pc:sldChg chg="modSp">
        <pc:chgData name="Tommaso Caiazzi" userId="4467b6bb-f22e-43e1-9cfc-2b9dfdaab12b" providerId="ADAL" clId="{A0E6200B-F6FD-4699-9E5E-5039E6B09312}" dt="2023-12-13T09:23:26.583" v="31"/>
        <pc:sldMkLst>
          <pc:docMk/>
          <pc:sldMk cId="1779738827" sldId="478"/>
        </pc:sldMkLst>
        <pc:spChg chg="mod">
          <ac:chgData name="Tommaso Caiazzi" userId="4467b6bb-f22e-43e1-9cfc-2b9dfdaab12b" providerId="ADAL" clId="{A0E6200B-F6FD-4699-9E5E-5039E6B09312}" dt="2023-12-13T09:23:26.583" v="31"/>
          <ac:spMkLst>
            <pc:docMk/>
            <pc:sldMk cId="1779738827" sldId="478"/>
            <ac:spMk id="4" creationId="{ECD49FE9-237D-A9D6-EA11-92F3C89001E6}"/>
          </ac:spMkLst>
        </pc:spChg>
      </pc:sldChg>
      <pc:sldChg chg="modSp mod">
        <pc:chgData name="Tommaso Caiazzi" userId="4467b6bb-f22e-43e1-9cfc-2b9dfdaab12b" providerId="ADAL" clId="{A0E6200B-F6FD-4699-9E5E-5039E6B09312}" dt="2023-12-14T15:24:16.937" v="241" actId="14100"/>
        <pc:sldMkLst>
          <pc:docMk/>
          <pc:sldMk cId="4252020726" sldId="483"/>
        </pc:sldMkLst>
        <pc:spChg chg="mod">
          <ac:chgData name="Tommaso Caiazzi" userId="4467b6bb-f22e-43e1-9cfc-2b9dfdaab12b" providerId="ADAL" clId="{A0E6200B-F6FD-4699-9E5E-5039E6B09312}" dt="2023-12-14T15:10:05.318" v="58" actId="1076"/>
          <ac:spMkLst>
            <pc:docMk/>
            <pc:sldMk cId="4252020726" sldId="483"/>
            <ac:spMk id="8" creationId="{15653FD3-9221-E10A-3E1C-274048AB3B40}"/>
          </ac:spMkLst>
        </pc:spChg>
        <pc:spChg chg="mod">
          <ac:chgData name="Tommaso Caiazzi" userId="4467b6bb-f22e-43e1-9cfc-2b9dfdaab12b" providerId="ADAL" clId="{A0E6200B-F6FD-4699-9E5E-5039E6B09312}" dt="2023-12-14T15:24:16.937" v="241" actId="14100"/>
          <ac:spMkLst>
            <pc:docMk/>
            <pc:sldMk cId="4252020726" sldId="483"/>
            <ac:spMk id="9" creationId="{E1A3B257-CDF2-4DA5-977C-2A68A576B9E8}"/>
          </ac:spMkLst>
        </pc:spChg>
      </pc:sldChg>
      <pc:sldChg chg="add del">
        <pc:chgData name="Tommaso Caiazzi" userId="4467b6bb-f22e-43e1-9cfc-2b9dfdaab12b" providerId="ADAL" clId="{A0E6200B-F6FD-4699-9E5E-5039E6B09312}" dt="2023-12-14T15:11:56.311" v="64" actId="47"/>
        <pc:sldMkLst>
          <pc:docMk/>
          <pc:sldMk cId="2972298690" sldId="485"/>
        </pc:sldMkLst>
      </pc:sldChg>
      <pc:sldChg chg="modSp modAnim">
        <pc:chgData name="Tommaso Caiazzi" userId="4467b6bb-f22e-43e1-9cfc-2b9dfdaab12b" providerId="ADAL" clId="{A0E6200B-F6FD-4699-9E5E-5039E6B09312}" dt="2023-12-14T15:12:43.172" v="66"/>
        <pc:sldMkLst>
          <pc:docMk/>
          <pc:sldMk cId="2973202783" sldId="486"/>
        </pc:sldMkLst>
        <pc:spChg chg="mod">
          <ac:chgData name="Tommaso Caiazzi" userId="4467b6bb-f22e-43e1-9cfc-2b9dfdaab12b" providerId="ADAL" clId="{A0E6200B-F6FD-4699-9E5E-5039E6B09312}" dt="2023-12-14T15:11:03.659" v="59" actId="20577"/>
          <ac:spMkLst>
            <pc:docMk/>
            <pc:sldMk cId="2973202783" sldId="486"/>
            <ac:spMk id="9" creationId="{50A0696F-C4FA-AAFA-0606-7A5C082051A9}"/>
          </ac:spMkLst>
        </pc:spChg>
      </pc:sldChg>
      <pc:sldChg chg="modAnim">
        <pc:chgData name="Tommaso Caiazzi" userId="4467b6bb-f22e-43e1-9cfc-2b9dfdaab12b" providerId="ADAL" clId="{A0E6200B-F6FD-4699-9E5E-5039E6B09312}" dt="2023-12-14T15:12:49.935" v="68"/>
        <pc:sldMkLst>
          <pc:docMk/>
          <pc:sldMk cId="2653846815" sldId="487"/>
        </pc:sldMkLst>
      </pc:sldChg>
      <pc:sldChg chg="modAnim">
        <pc:chgData name="Tommaso Caiazzi" userId="4467b6bb-f22e-43e1-9cfc-2b9dfdaab12b" providerId="ADAL" clId="{A0E6200B-F6FD-4699-9E5E-5039E6B09312}" dt="2023-12-14T15:12:56.567" v="70"/>
        <pc:sldMkLst>
          <pc:docMk/>
          <pc:sldMk cId="1716645831" sldId="488"/>
        </pc:sldMkLst>
      </pc:sldChg>
      <pc:sldChg chg="modAnim">
        <pc:chgData name="Tommaso Caiazzi" userId="4467b6bb-f22e-43e1-9cfc-2b9dfdaab12b" providerId="ADAL" clId="{A0E6200B-F6FD-4699-9E5E-5039E6B09312}" dt="2023-12-14T15:12:59.991" v="71"/>
        <pc:sldMkLst>
          <pc:docMk/>
          <pc:sldMk cId="31569519" sldId="489"/>
        </pc:sldMkLst>
      </pc:sldChg>
      <pc:sldChg chg="modAnim">
        <pc:chgData name="Tommaso Caiazzi" userId="4467b6bb-f22e-43e1-9cfc-2b9dfdaab12b" providerId="ADAL" clId="{A0E6200B-F6FD-4699-9E5E-5039E6B09312}" dt="2023-12-14T15:13:09.944" v="73"/>
        <pc:sldMkLst>
          <pc:docMk/>
          <pc:sldMk cId="4265732205" sldId="490"/>
        </pc:sldMkLst>
      </pc:sldChg>
      <pc:sldChg chg="modAnim">
        <pc:chgData name="Tommaso Caiazzi" userId="4467b6bb-f22e-43e1-9cfc-2b9dfdaab12b" providerId="ADAL" clId="{A0E6200B-F6FD-4699-9E5E-5039E6B09312}" dt="2023-12-14T15:27:52.843" v="244"/>
        <pc:sldMkLst>
          <pc:docMk/>
          <pc:sldMk cId="530739609" sldId="512"/>
        </pc:sldMkLst>
      </pc:sldChg>
      <pc:sldChg chg="modSp mod">
        <pc:chgData name="Tommaso Caiazzi" userId="4467b6bb-f22e-43e1-9cfc-2b9dfdaab12b" providerId="ADAL" clId="{A0E6200B-F6FD-4699-9E5E-5039E6B09312}" dt="2023-12-14T15:28:52.472" v="245" actId="2711"/>
        <pc:sldMkLst>
          <pc:docMk/>
          <pc:sldMk cId="1716259910" sldId="518"/>
        </pc:sldMkLst>
        <pc:spChg chg="mod">
          <ac:chgData name="Tommaso Caiazzi" userId="4467b6bb-f22e-43e1-9cfc-2b9dfdaab12b" providerId="ADAL" clId="{A0E6200B-F6FD-4699-9E5E-5039E6B09312}" dt="2023-12-14T15:28:52.472" v="245" actId="2711"/>
          <ac:spMkLst>
            <pc:docMk/>
            <pc:sldMk cId="1716259910" sldId="518"/>
            <ac:spMk id="10" creationId="{2EA3496C-3980-AF6E-078E-D12A0D750F98}"/>
          </ac:spMkLst>
        </pc:spChg>
      </pc:sldChg>
      <pc:sldChg chg="addSp modSp add mod ord modAnim">
        <pc:chgData name="Tommaso Caiazzi" userId="4467b6bb-f22e-43e1-9cfc-2b9dfdaab12b" providerId="ADAL" clId="{A0E6200B-F6FD-4699-9E5E-5039E6B09312}" dt="2023-12-14T15:24:21.600" v="243"/>
        <pc:sldMkLst>
          <pc:docMk/>
          <pc:sldMk cId="3484086462" sldId="521"/>
        </pc:sldMkLst>
        <pc:spChg chg="add mod">
          <ac:chgData name="Tommaso Caiazzi" userId="4467b6bb-f22e-43e1-9cfc-2b9dfdaab12b" providerId="ADAL" clId="{A0E6200B-F6FD-4699-9E5E-5039E6B09312}" dt="2023-12-14T15:24:13.161" v="240" actId="14100"/>
          <ac:spMkLst>
            <pc:docMk/>
            <pc:sldMk cId="3484086462" sldId="521"/>
            <ac:spMk id="4" creationId="{2D0CCEFD-3EF8-5E58-B201-BA97B8CC7379}"/>
          </ac:spMkLst>
        </pc:spChg>
        <pc:spChg chg="add mod">
          <ac:chgData name="Tommaso Caiazzi" userId="4467b6bb-f22e-43e1-9cfc-2b9dfdaab12b" providerId="ADAL" clId="{A0E6200B-F6FD-4699-9E5E-5039E6B09312}" dt="2023-12-14T15:23:52.609" v="239" actId="14100"/>
          <ac:spMkLst>
            <pc:docMk/>
            <pc:sldMk cId="3484086462" sldId="521"/>
            <ac:spMk id="5" creationId="{BC985D29-53AA-D010-63BD-361F1D553324}"/>
          </ac:spMkLst>
        </pc:spChg>
      </pc:sldChg>
      <pc:sldChg chg="add del">
        <pc:chgData name="Tommaso Caiazzi" userId="4467b6bb-f22e-43e1-9cfc-2b9dfdaab12b" providerId="ADAL" clId="{A0E6200B-F6FD-4699-9E5E-5039E6B09312}" dt="2023-12-14T15:13:57.787" v="75" actId="47"/>
        <pc:sldMkLst>
          <pc:docMk/>
          <pc:sldMk cId="3589234592" sldId="521"/>
        </pc:sldMkLst>
      </pc:sldChg>
      <pc:sldChg chg="add del">
        <pc:chgData name="Tommaso Caiazzi" userId="4467b6bb-f22e-43e1-9cfc-2b9dfdaab12b" providerId="ADAL" clId="{A0E6200B-F6FD-4699-9E5E-5039E6B09312}" dt="2023-12-14T15:22:56.844" v="144"/>
        <pc:sldMkLst>
          <pc:docMk/>
          <pc:sldMk cId="4219420384" sldId="522"/>
        </pc:sldMkLst>
      </pc:sldChg>
      <pc:sldMasterChg chg="modSp modSldLayout">
        <pc:chgData name="Tommaso Caiazzi" userId="4467b6bb-f22e-43e1-9cfc-2b9dfdaab12b" providerId="ADAL" clId="{A0E6200B-F6FD-4699-9E5E-5039E6B09312}" dt="2023-12-13T09:23:26.583" v="31"/>
        <pc:sldMasterMkLst>
          <pc:docMk/>
          <pc:sldMasterMk cId="1789130152" sldId="2147483701"/>
        </pc:sldMasterMkLst>
        <pc:spChg chg="mod">
          <ac:chgData name="Tommaso Caiazzi" userId="4467b6bb-f22e-43e1-9cfc-2b9dfdaab12b" providerId="ADAL" clId="{A0E6200B-F6FD-4699-9E5E-5039E6B09312}" dt="2023-12-13T09:23:26.583" v="31"/>
          <ac:spMkLst>
            <pc:docMk/>
            <pc:sldMasterMk cId="1789130152" sldId="2147483701"/>
            <ac:spMk id="303109" creationId="{6276769E-8AF7-4AB3-B25A-CA8C5C6A001F}"/>
          </ac:spMkLst>
        </pc:spChg>
        <pc:sldLayoutChg chg="modSp">
          <pc:chgData name="Tommaso Caiazzi" userId="4467b6bb-f22e-43e1-9cfc-2b9dfdaab12b" providerId="ADAL" clId="{A0E6200B-F6FD-4699-9E5E-5039E6B09312}" dt="2023-12-13T09:23:26.583" v="31"/>
          <pc:sldLayoutMkLst>
            <pc:docMk/>
            <pc:sldMasterMk cId="1789130152" sldId="2147483701"/>
            <pc:sldLayoutMk cId="621477120" sldId="2147483703"/>
          </pc:sldLayoutMkLst>
          <pc:spChg chg="mod">
            <ac:chgData name="Tommaso Caiazzi" userId="4467b6bb-f22e-43e1-9cfc-2b9dfdaab12b" providerId="ADAL" clId="{A0E6200B-F6FD-4699-9E5E-5039E6B09312}" dt="2023-12-13T09:23:26.583" v="31"/>
            <ac:spMkLst>
              <pc:docMk/>
              <pc:sldMasterMk cId="1789130152" sldId="2147483701"/>
              <pc:sldLayoutMk cId="621477120" sldId="2147483703"/>
              <ac:spMk id="4" creationId="{684B42B5-5FDC-4B42-887A-B68A97D000BE}"/>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2875543260" sldId="2147483704"/>
          </pc:sldLayoutMkLst>
          <pc:spChg chg="mod">
            <ac:chgData name="Tommaso Caiazzi" userId="4467b6bb-f22e-43e1-9cfc-2b9dfdaab12b" providerId="ADAL" clId="{A0E6200B-F6FD-4699-9E5E-5039E6B09312}" dt="2023-12-13T09:23:26.583" v="31"/>
            <ac:spMkLst>
              <pc:docMk/>
              <pc:sldMasterMk cId="1789130152" sldId="2147483701"/>
              <pc:sldLayoutMk cId="2875543260" sldId="2147483704"/>
              <ac:spMk id="4" creationId="{5D054AC4-794D-4989-9E00-3CA5380BB33B}"/>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2698063589" sldId="2147483705"/>
          </pc:sldLayoutMkLst>
          <pc:spChg chg="mod">
            <ac:chgData name="Tommaso Caiazzi" userId="4467b6bb-f22e-43e1-9cfc-2b9dfdaab12b" providerId="ADAL" clId="{A0E6200B-F6FD-4699-9E5E-5039E6B09312}" dt="2023-12-13T09:23:26.583" v="31"/>
            <ac:spMkLst>
              <pc:docMk/>
              <pc:sldMasterMk cId="1789130152" sldId="2147483701"/>
              <pc:sldLayoutMk cId="2698063589" sldId="2147483705"/>
              <ac:spMk id="5" creationId="{5AD2D072-E423-4081-B786-4B5AABE6E907}"/>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68136377" sldId="2147483706"/>
          </pc:sldLayoutMkLst>
          <pc:spChg chg="mod">
            <ac:chgData name="Tommaso Caiazzi" userId="4467b6bb-f22e-43e1-9cfc-2b9dfdaab12b" providerId="ADAL" clId="{A0E6200B-F6FD-4699-9E5E-5039E6B09312}" dt="2023-12-13T09:23:26.583" v="31"/>
            <ac:spMkLst>
              <pc:docMk/>
              <pc:sldMasterMk cId="1789130152" sldId="2147483701"/>
              <pc:sldLayoutMk cId="68136377" sldId="2147483706"/>
              <ac:spMk id="6" creationId="{0056CC62-4927-46CE-8071-12D4280A824B}"/>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2844036692" sldId="2147483707"/>
          </pc:sldLayoutMkLst>
          <pc:spChg chg="mod">
            <ac:chgData name="Tommaso Caiazzi" userId="4467b6bb-f22e-43e1-9cfc-2b9dfdaab12b" providerId="ADAL" clId="{A0E6200B-F6FD-4699-9E5E-5039E6B09312}" dt="2023-12-13T09:23:26.583" v="31"/>
            <ac:spMkLst>
              <pc:docMk/>
              <pc:sldMasterMk cId="1789130152" sldId="2147483701"/>
              <pc:sldLayoutMk cId="2844036692" sldId="2147483707"/>
              <ac:spMk id="4" creationId="{BBDBC235-FCC8-44F7-AF2D-D19BB003DF74}"/>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1291298149" sldId="2147483708"/>
          </pc:sldLayoutMkLst>
          <pc:spChg chg="mod">
            <ac:chgData name="Tommaso Caiazzi" userId="4467b6bb-f22e-43e1-9cfc-2b9dfdaab12b" providerId="ADAL" clId="{A0E6200B-F6FD-4699-9E5E-5039E6B09312}" dt="2023-12-13T09:23:26.583" v="31"/>
            <ac:spMkLst>
              <pc:docMk/>
              <pc:sldMasterMk cId="1789130152" sldId="2147483701"/>
              <pc:sldLayoutMk cId="1291298149" sldId="2147483708"/>
              <ac:spMk id="3" creationId="{DF427022-EF7C-4DDD-9245-E8A971AB8D5C}"/>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376166683" sldId="2147483709"/>
          </pc:sldLayoutMkLst>
          <pc:spChg chg="mod">
            <ac:chgData name="Tommaso Caiazzi" userId="4467b6bb-f22e-43e1-9cfc-2b9dfdaab12b" providerId="ADAL" clId="{A0E6200B-F6FD-4699-9E5E-5039E6B09312}" dt="2023-12-13T09:23:26.583" v="31"/>
            <ac:spMkLst>
              <pc:docMk/>
              <pc:sldMasterMk cId="1789130152" sldId="2147483701"/>
              <pc:sldLayoutMk cId="376166683" sldId="2147483709"/>
              <ac:spMk id="6" creationId="{1ECA9AC3-825F-4AAC-8B76-9EC322D8ACC1}"/>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1748064090" sldId="2147483710"/>
          </pc:sldLayoutMkLst>
          <pc:spChg chg="mod">
            <ac:chgData name="Tommaso Caiazzi" userId="4467b6bb-f22e-43e1-9cfc-2b9dfdaab12b" providerId="ADAL" clId="{A0E6200B-F6FD-4699-9E5E-5039E6B09312}" dt="2023-12-13T09:23:26.583" v="31"/>
            <ac:spMkLst>
              <pc:docMk/>
              <pc:sldMasterMk cId="1789130152" sldId="2147483701"/>
              <pc:sldLayoutMk cId="1748064090" sldId="2147483710"/>
              <ac:spMk id="6" creationId="{86A098BE-69C9-4538-89C8-C00B289910E6}"/>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3739763050" sldId="2147483711"/>
          </pc:sldLayoutMkLst>
          <pc:spChg chg="mod">
            <ac:chgData name="Tommaso Caiazzi" userId="4467b6bb-f22e-43e1-9cfc-2b9dfdaab12b" providerId="ADAL" clId="{A0E6200B-F6FD-4699-9E5E-5039E6B09312}" dt="2023-12-13T09:23:26.583" v="31"/>
            <ac:spMkLst>
              <pc:docMk/>
              <pc:sldMasterMk cId="1789130152" sldId="2147483701"/>
              <pc:sldLayoutMk cId="3739763050" sldId="2147483711"/>
              <ac:spMk id="5" creationId="{2D754CCF-D619-4891-8E0C-E8A44AB624BA}"/>
            </ac:spMkLst>
          </pc:spChg>
        </pc:sldLayoutChg>
        <pc:sldLayoutChg chg="modSp">
          <pc:chgData name="Tommaso Caiazzi" userId="4467b6bb-f22e-43e1-9cfc-2b9dfdaab12b" providerId="ADAL" clId="{A0E6200B-F6FD-4699-9E5E-5039E6B09312}" dt="2023-12-13T09:23:26.583" v="31"/>
          <pc:sldLayoutMkLst>
            <pc:docMk/>
            <pc:sldMasterMk cId="1789130152" sldId="2147483701"/>
            <pc:sldLayoutMk cId="567158266" sldId="2147483712"/>
          </pc:sldLayoutMkLst>
          <pc:spChg chg="mod">
            <ac:chgData name="Tommaso Caiazzi" userId="4467b6bb-f22e-43e1-9cfc-2b9dfdaab12b" providerId="ADAL" clId="{A0E6200B-F6FD-4699-9E5E-5039E6B09312}" dt="2023-12-13T09:23:26.583" v="31"/>
            <ac:spMkLst>
              <pc:docMk/>
              <pc:sldMasterMk cId="1789130152" sldId="2147483701"/>
              <pc:sldLayoutMk cId="567158266" sldId="2147483712"/>
              <ac:spMk id="5" creationId="{CAC44205-C96E-4D3D-B0E4-CEBDE5B2D649}"/>
            </ac:spMkLst>
          </pc:spChg>
        </pc:sldLayoutChg>
      </pc:sldMasterChg>
      <pc:sldMasterChg chg="modSp modSldLayout">
        <pc:chgData name="Tommaso Caiazzi" userId="4467b6bb-f22e-43e1-9cfc-2b9dfdaab12b" providerId="ADAL" clId="{A0E6200B-F6FD-4699-9E5E-5039E6B09312}" dt="2023-12-13T09:23:26.583" v="31"/>
        <pc:sldMasterMkLst>
          <pc:docMk/>
          <pc:sldMasterMk cId="1687157692" sldId="2147483713"/>
        </pc:sldMasterMkLst>
        <pc:spChg chg="mod">
          <ac:chgData name="Tommaso Caiazzi" userId="4467b6bb-f22e-43e1-9cfc-2b9dfdaab12b" providerId="ADAL" clId="{A0E6200B-F6FD-4699-9E5E-5039E6B09312}" dt="2023-12-13T09:23:26.583" v="31"/>
          <ac:spMkLst>
            <pc:docMk/>
            <pc:sldMasterMk cId="1687157692" sldId="2147483713"/>
            <ac:spMk id="303109" creationId="{6276769E-8AF7-4AB3-B25A-CA8C5C6A001F}"/>
          </ac:spMkLst>
        </pc:spChg>
        <pc:sldLayoutChg chg="modSp">
          <pc:chgData name="Tommaso Caiazzi" userId="4467b6bb-f22e-43e1-9cfc-2b9dfdaab12b" providerId="ADAL" clId="{A0E6200B-F6FD-4699-9E5E-5039E6B09312}" dt="2023-12-13T09:23:26.583" v="31"/>
          <pc:sldLayoutMkLst>
            <pc:docMk/>
            <pc:sldMasterMk cId="1687157692" sldId="2147483713"/>
            <pc:sldLayoutMk cId="4227751158" sldId="2147483715"/>
          </pc:sldLayoutMkLst>
          <pc:spChg chg="mod">
            <ac:chgData name="Tommaso Caiazzi" userId="4467b6bb-f22e-43e1-9cfc-2b9dfdaab12b" providerId="ADAL" clId="{A0E6200B-F6FD-4699-9E5E-5039E6B09312}" dt="2023-12-13T09:23:26.583" v="31"/>
            <ac:spMkLst>
              <pc:docMk/>
              <pc:sldMasterMk cId="1687157692" sldId="2147483713"/>
              <pc:sldLayoutMk cId="4227751158" sldId="2147483715"/>
              <ac:spMk id="4" creationId="{684B42B5-5FDC-4B42-887A-B68A97D000BE}"/>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1715432445" sldId="2147483716"/>
          </pc:sldLayoutMkLst>
          <pc:spChg chg="mod">
            <ac:chgData name="Tommaso Caiazzi" userId="4467b6bb-f22e-43e1-9cfc-2b9dfdaab12b" providerId="ADAL" clId="{A0E6200B-F6FD-4699-9E5E-5039E6B09312}" dt="2023-12-13T09:23:26.583" v="31"/>
            <ac:spMkLst>
              <pc:docMk/>
              <pc:sldMasterMk cId="1687157692" sldId="2147483713"/>
              <pc:sldLayoutMk cId="1715432445" sldId="2147483716"/>
              <ac:spMk id="4" creationId="{5D054AC4-794D-4989-9E00-3CA5380BB33B}"/>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1755233468" sldId="2147483717"/>
          </pc:sldLayoutMkLst>
          <pc:spChg chg="mod">
            <ac:chgData name="Tommaso Caiazzi" userId="4467b6bb-f22e-43e1-9cfc-2b9dfdaab12b" providerId="ADAL" clId="{A0E6200B-F6FD-4699-9E5E-5039E6B09312}" dt="2023-12-13T09:23:26.583" v="31"/>
            <ac:spMkLst>
              <pc:docMk/>
              <pc:sldMasterMk cId="1687157692" sldId="2147483713"/>
              <pc:sldLayoutMk cId="1755233468" sldId="2147483717"/>
              <ac:spMk id="5" creationId="{5AD2D072-E423-4081-B786-4B5AABE6E907}"/>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2579489652" sldId="2147483718"/>
          </pc:sldLayoutMkLst>
          <pc:spChg chg="mod">
            <ac:chgData name="Tommaso Caiazzi" userId="4467b6bb-f22e-43e1-9cfc-2b9dfdaab12b" providerId="ADAL" clId="{A0E6200B-F6FD-4699-9E5E-5039E6B09312}" dt="2023-12-13T09:23:26.583" v="31"/>
            <ac:spMkLst>
              <pc:docMk/>
              <pc:sldMasterMk cId="1687157692" sldId="2147483713"/>
              <pc:sldLayoutMk cId="2579489652" sldId="2147483718"/>
              <ac:spMk id="6" creationId="{0056CC62-4927-46CE-8071-12D4280A824B}"/>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1995890523" sldId="2147483719"/>
          </pc:sldLayoutMkLst>
          <pc:spChg chg="mod">
            <ac:chgData name="Tommaso Caiazzi" userId="4467b6bb-f22e-43e1-9cfc-2b9dfdaab12b" providerId="ADAL" clId="{A0E6200B-F6FD-4699-9E5E-5039E6B09312}" dt="2023-12-13T09:23:26.583" v="31"/>
            <ac:spMkLst>
              <pc:docMk/>
              <pc:sldMasterMk cId="1687157692" sldId="2147483713"/>
              <pc:sldLayoutMk cId="1995890523" sldId="2147483719"/>
              <ac:spMk id="4" creationId="{BBDBC235-FCC8-44F7-AF2D-D19BB003DF74}"/>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3037027959" sldId="2147483720"/>
          </pc:sldLayoutMkLst>
          <pc:spChg chg="mod">
            <ac:chgData name="Tommaso Caiazzi" userId="4467b6bb-f22e-43e1-9cfc-2b9dfdaab12b" providerId="ADAL" clId="{A0E6200B-F6FD-4699-9E5E-5039E6B09312}" dt="2023-12-13T09:23:26.583" v="31"/>
            <ac:spMkLst>
              <pc:docMk/>
              <pc:sldMasterMk cId="1687157692" sldId="2147483713"/>
              <pc:sldLayoutMk cId="3037027959" sldId="2147483720"/>
              <ac:spMk id="3" creationId="{DF427022-EF7C-4DDD-9245-E8A971AB8D5C}"/>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1120954254" sldId="2147483721"/>
          </pc:sldLayoutMkLst>
          <pc:spChg chg="mod">
            <ac:chgData name="Tommaso Caiazzi" userId="4467b6bb-f22e-43e1-9cfc-2b9dfdaab12b" providerId="ADAL" clId="{A0E6200B-F6FD-4699-9E5E-5039E6B09312}" dt="2023-12-13T09:23:26.583" v="31"/>
            <ac:spMkLst>
              <pc:docMk/>
              <pc:sldMasterMk cId="1687157692" sldId="2147483713"/>
              <pc:sldLayoutMk cId="1120954254" sldId="2147483721"/>
              <ac:spMk id="6" creationId="{1ECA9AC3-825F-4AAC-8B76-9EC322D8ACC1}"/>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602071060" sldId="2147483722"/>
          </pc:sldLayoutMkLst>
          <pc:spChg chg="mod">
            <ac:chgData name="Tommaso Caiazzi" userId="4467b6bb-f22e-43e1-9cfc-2b9dfdaab12b" providerId="ADAL" clId="{A0E6200B-F6FD-4699-9E5E-5039E6B09312}" dt="2023-12-13T09:23:26.583" v="31"/>
            <ac:spMkLst>
              <pc:docMk/>
              <pc:sldMasterMk cId="1687157692" sldId="2147483713"/>
              <pc:sldLayoutMk cId="602071060" sldId="2147483722"/>
              <ac:spMk id="6" creationId="{86A098BE-69C9-4538-89C8-C00B289910E6}"/>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2796635525" sldId="2147483723"/>
          </pc:sldLayoutMkLst>
          <pc:spChg chg="mod">
            <ac:chgData name="Tommaso Caiazzi" userId="4467b6bb-f22e-43e1-9cfc-2b9dfdaab12b" providerId="ADAL" clId="{A0E6200B-F6FD-4699-9E5E-5039E6B09312}" dt="2023-12-13T09:23:26.583" v="31"/>
            <ac:spMkLst>
              <pc:docMk/>
              <pc:sldMasterMk cId="1687157692" sldId="2147483713"/>
              <pc:sldLayoutMk cId="2796635525" sldId="2147483723"/>
              <ac:spMk id="5" creationId="{2D754CCF-D619-4891-8E0C-E8A44AB624BA}"/>
            </ac:spMkLst>
          </pc:spChg>
        </pc:sldLayoutChg>
        <pc:sldLayoutChg chg="modSp">
          <pc:chgData name="Tommaso Caiazzi" userId="4467b6bb-f22e-43e1-9cfc-2b9dfdaab12b" providerId="ADAL" clId="{A0E6200B-F6FD-4699-9E5E-5039E6B09312}" dt="2023-12-13T09:23:26.583" v="31"/>
          <pc:sldLayoutMkLst>
            <pc:docMk/>
            <pc:sldMasterMk cId="1687157692" sldId="2147483713"/>
            <pc:sldLayoutMk cId="2265119101" sldId="2147483724"/>
          </pc:sldLayoutMkLst>
          <pc:spChg chg="mod">
            <ac:chgData name="Tommaso Caiazzi" userId="4467b6bb-f22e-43e1-9cfc-2b9dfdaab12b" providerId="ADAL" clId="{A0E6200B-F6FD-4699-9E5E-5039E6B09312}" dt="2023-12-13T09:23:26.583" v="31"/>
            <ac:spMkLst>
              <pc:docMk/>
              <pc:sldMasterMk cId="1687157692" sldId="2147483713"/>
              <pc:sldLayoutMk cId="2265119101" sldId="2147483724"/>
              <ac:spMk id="5" creationId="{CAC44205-C96E-4D3D-B0E4-CEBDE5B2D649}"/>
            </ac:spMkLst>
          </pc:spChg>
        </pc:sldLayoutChg>
      </pc:sldMasterChg>
    </pc:docChg>
  </pc:docChgLst>
  <pc:docChgLst>
    <pc:chgData name="Giuseppe Di Battista" userId="58bebec1-7401-494e-9e51-e1347bbf0818" providerId="ADAL" clId="{9B6B8B7C-7973-46EA-A97A-D9B33B7924A7}"/>
    <pc:docChg chg="addSld modSld">
      <pc:chgData name="Giuseppe Di Battista" userId="58bebec1-7401-494e-9e51-e1347bbf0818" providerId="ADAL" clId="{9B6B8B7C-7973-46EA-A97A-D9B33B7924A7}" dt="2023-12-18T14:11:20.616" v="197" actId="20577"/>
      <pc:docMkLst>
        <pc:docMk/>
      </pc:docMkLst>
      <pc:sldChg chg="modSp mod">
        <pc:chgData name="Giuseppe Di Battista" userId="58bebec1-7401-494e-9e51-e1347bbf0818" providerId="ADAL" clId="{9B6B8B7C-7973-46EA-A97A-D9B33B7924A7}" dt="2023-12-18T14:10:58.154" v="191" actId="20577"/>
        <pc:sldMkLst>
          <pc:docMk/>
          <pc:sldMk cId="0" sldId="341"/>
        </pc:sldMkLst>
        <pc:spChg chg="mod">
          <ac:chgData name="Giuseppe Di Battista" userId="58bebec1-7401-494e-9e51-e1347bbf0818" providerId="ADAL" clId="{9B6B8B7C-7973-46EA-A97A-D9B33B7924A7}" dt="2023-12-18T14:10:58.154" v="191" actId="20577"/>
          <ac:spMkLst>
            <pc:docMk/>
            <pc:sldMk cId="0" sldId="341"/>
            <ac:spMk id="17426" creationId="{17DCC0AF-A0CB-EF6B-4991-85A4E3EE01C9}"/>
          </ac:spMkLst>
        </pc:spChg>
        <pc:cxnChg chg="mod">
          <ac:chgData name="Giuseppe Di Battista" userId="58bebec1-7401-494e-9e51-e1347bbf0818" providerId="ADAL" clId="{9B6B8B7C-7973-46EA-A97A-D9B33B7924A7}" dt="2023-12-18T14:10:58.154" v="191" actId="20577"/>
          <ac:cxnSpMkLst>
            <pc:docMk/>
            <pc:sldMk cId="0" sldId="341"/>
            <ac:cxnSpMk id="17431" creationId="{1D0CE717-214D-D603-FB05-5AB47A1AD517}"/>
          </ac:cxnSpMkLst>
        </pc:cxnChg>
      </pc:sldChg>
      <pc:sldChg chg="modSp mod">
        <pc:chgData name="Giuseppe Di Battista" userId="58bebec1-7401-494e-9e51-e1347bbf0818" providerId="ADAL" clId="{9B6B8B7C-7973-46EA-A97A-D9B33B7924A7}" dt="2023-12-13T09:22:39.249" v="164" actId="20577"/>
        <pc:sldMkLst>
          <pc:docMk/>
          <pc:sldMk cId="0" sldId="345"/>
        </pc:sldMkLst>
        <pc:spChg chg="mod">
          <ac:chgData name="Giuseppe Di Battista" userId="58bebec1-7401-494e-9e51-e1347bbf0818" providerId="ADAL" clId="{9B6B8B7C-7973-46EA-A97A-D9B33B7924A7}" dt="2023-12-13T09:22:39.249" v="164" actId="20577"/>
          <ac:spMkLst>
            <pc:docMk/>
            <pc:sldMk cId="0" sldId="345"/>
            <ac:spMk id="18437" creationId="{AD61A520-2BB7-6A0F-F174-E2FA880FAE73}"/>
          </ac:spMkLst>
        </pc:spChg>
      </pc:sldChg>
      <pc:sldChg chg="modSp mod">
        <pc:chgData name="Giuseppe Di Battista" userId="58bebec1-7401-494e-9e51-e1347bbf0818" providerId="ADAL" clId="{9B6B8B7C-7973-46EA-A97A-D9B33B7924A7}" dt="2023-12-13T09:19:59.903" v="122" actId="114"/>
        <pc:sldMkLst>
          <pc:docMk/>
          <pc:sldMk cId="0" sldId="365"/>
        </pc:sldMkLst>
        <pc:spChg chg="mod">
          <ac:chgData name="Giuseppe Di Battista" userId="58bebec1-7401-494e-9e51-e1347bbf0818" providerId="ADAL" clId="{9B6B8B7C-7973-46EA-A97A-D9B33B7924A7}" dt="2023-12-13T09:19:59.903" v="122" actId="114"/>
          <ac:spMkLst>
            <pc:docMk/>
            <pc:sldMk cId="0" sldId="365"/>
            <ac:spMk id="19461" creationId="{82A7AB83-0A42-8A40-1EAC-DE6E32F116D1}"/>
          </ac:spMkLst>
        </pc:spChg>
      </pc:sldChg>
      <pc:sldChg chg="add">
        <pc:chgData name="Giuseppe Di Battista" userId="58bebec1-7401-494e-9e51-e1347bbf0818" providerId="ADAL" clId="{9B6B8B7C-7973-46EA-A97A-D9B33B7924A7}" dt="2023-12-13T09:32:37.254" v="166"/>
        <pc:sldMkLst>
          <pc:docMk/>
          <pc:sldMk cId="0" sldId="371"/>
        </pc:sldMkLst>
      </pc:sldChg>
      <pc:sldChg chg="add">
        <pc:chgData name="Giuseppe Di Battista" userId="58bebec1-7401-494e-9e51-e1347bbf0818" providerId="ADAL" clId="{9B6B8B7C-7973-46EA-A97A-D9B33B7924A7}" dt="2023-12-13T09:32:37.254" v="166"/>
        <pc:sldMkLst>
          <pc:docMk/>
          <pc:sldMk cId="0" sldId="373"/>
        </pc:sldMkLst>
      </pc:sldChg>
      <pc:sldChg chg="modSp mod">
        <pc:chgData name="Giuseppe Di Battista" userId="58bebec1-7401-494e-9e51-e1347bbf0818" providerId="ADAL" clId="{9B6B8B7C-7973-46EA-A97A-D9B33B7924A7}" dt="2023-12-13T09:16:35.155" v="9" actId="20577"/>
        <pc:sldMkLst>
          <pc:docMk/>
          <pc:sldMk cId="0" sldId="382"/>
        </pc:sldMkLst>
        <pc:spChg chg="mod">
          <ac:chgData name="Giuseppe Di Battista" userId="58bebec1-7401-494e-9e51-e1347bbf0818" providerId="ADAL" clId="{9B6B8B7C-7973-46EA-A97A-D9B33B7924A7}" dt="2023-12-13T09:16:35.155" v="9" actId="20577"/>
          <ac:spMkLst>
            <pc:docMk/>
            <pc:sldMk cId="0" sldId="382"/>
            <ac:spMk id="15365" creationId="{CBDA8912-1BBD-4AFF-1DEC-62552496B608}"/>
          </ac:spMkLst>
        </pc:spChg>
      </pc:sldChg>
      <pc:sldChg chg="add">
        <pc:chgData name="Giuseppe Di Battista" userId="58bebec1-7401-494e-9e51-e1347bbf0818" providerId="ADAL" clId="{9B6B8B7C-7973-46EA-A97A-D9B33B7924A7}" dt="2023-12-13T09:32:37.254" v="166"/>
        <pc:sldMkLst>
          <pc:docMk/>
          <pc:sldMk cId="0" sldId="387"/>
        </pc:sldMkLst>
      </pc:sldChg>
      <pc:sldChg chg="add">
        <pc:chgData name="Giuseppe Di Battista" userId="58bebec1-7401-494e-9e51-e1347bbf0818" providerId="ADAL" clId="{9B6B8B7C-7973-46EA-A97A-D9B33B7924A7}" dt="2023-12-13T09:32:37.254" v="166"/>
        <pc:sldMkLst>
          <pc:docMk/>
          <pc:sldMk cId="0" sldId="388"/>
        </pc:sldMkLst>
      </pc:sldChg>
      <pc:sldChg chg="modSp mod">
        <pc:chgData name="Giuseppe Di Battista" userId="58bebec1-7401-494e-9e51-e1347bbf0818" providerId="ADAL" clId="{9B6B8B7C-7973-46EA-A97A-D9B33B7924A7}" dt="2023-12-13T09:26:57.288" v="165" actId="113"/>
        <pc:sldMkLst>
          <pc:docMk/>
          <pc:sldMk cId="0" sldId="392"/>
        </pc:sldMkLst>
        <pc:spChg chg="mod">
          <ac:chgData name="Giuseppe Di Battista" userId="58bebec1-7401-494e-9e51-e1347bbf0818" providerId="ADAL" clId="{9B6B8B7C-7973-46EA-A97A-D9B33B7924A7}" dt="2023-12-13T09:26:57.288" v="165" actId="113"/>
          <ac:spMkLst>
            <pc:docMk/>
            <pc:sldMk cId="0" sldId="392"/>
            <ac:spMk id="23558" creationId="{F181AFDC-4862-F5DE-F50E-1810F23ECA95}"/>
          </ac:spMkLst>
        </pc:spChg>
      </pc:sldChg>
      <pc:sldChg chg="add">
        <pc:chgData name="Giuseppe Di Battista" userId="58bebec1-7401-494e-9e51-e1347bbf0818" providerId="ADAL" clId="{9B6B8B7C-7973-46EA-A97A-D9B33B7924A7}" dt="2023-12-13T09:32:37.254" v="166"/>
        <pc:sldMkLst>
          <pc:docMk/>
          <pc:sldMk cId="0" sldId="404"/>
        </pc:sldMkLst>
      </pc:sldChg>
      <pc:sldChg chg="add">
        <pc:chgData name="Giuseppe Di Battista" userId="58bebec1-7401-494e-9e51-e1347bbf0818" providerId="ADAL" clId="{9B6B8B7C-7973-46EA-A97A-D9B33B7924A7}" dt="2023-12-13T09:32:37.254" v="166"/>
        <pc:sldMkLst>
          <pc:docMk/>
          <pc:sldMk cId="0" sldId="405"/>
        </pc:sldMkLst>
      </pc:sldChg>
      <pc:sldChg chg="add">
        <pc:chgData name="Giuseppe Di Battista" userId="58bebec1-7401-494e-9e51-e1347bbf0818" providerId="ADAL" clId="{9B6B8B7C-7973-46EA-A97A-D9B33B7924A7}" dt="2023-12-13T09:32:37.254" v="166"/>
        <pc:sldMkLst>
          <pc:docMk/>
          <pc:sldMk cId="0" sldId="406"/>
        </pc:sldMkLst>
      </pc:sldChg>
      <pc:sldChg chg="add">
        <pc:chgData name="Giuseppe Di Battista" userId="58bebec1-7401-494e-9e51-e1347bbf0818" providerId="ADAL" clId="{9B6B8B7C-7973-46EA-A97A-D9B33B7924A7}" dt="2023-12-13T09:32:37.254" v="166"/>
        <pc:sldMkLst>
          <pc:docMk/>
          <pc:sldMk cId="0" sldId="408"/>
        </pc:sldMkLst>
      </pc:sldChg>
      <pc:sldChg chg="add">
        <pc:chgData name="Giuseppe Di Battista" userId="58bebec1-7401-494e-9e51-e1347bbf0818" providerId="ADAL" clId="{9B6B8B7C-7973-46EA-A97A-D9B33B7924A7}" dt="2023-12-13T09:32:37.254" v="166"/>
        <pc:sldMkLst>
          <pc:docMk/>
          <pc:sldMk cId="0" sldId="409"/>
        </pc:sldMkLst>
      </pc:sldChg>
      <pc:sldChg chg="add">
        <pc:chgData name="Giuseppe Di Battista" userId="58bebec1-7401-494e-9e51-e1347bbf0818" providerId="ADAL" clId="{9B6B8B7C-7973-46EA-A97A-D9B33B7924A7}" dt="2023-12-13T09:32:37.254" v="166"/>
        <pc:sldMkLst>
          <pc:docMk/>
          <pc:sldMk cId="0" sldId="410"/>
        </pc:sldMkLst>
      </pc:sldChg>
      <pc:sldChg chg="add">
        <pc:chgData name="Giuseppe Di Battista" userId="58bebec1-7401-494e-9e51-e1347bbf0818" providerId="ADAL" clId="{9B6B8B7C-7973-46EA-A97A-D9B33B7924A7}" dt="2023-12-13T09:32:37.254" v="166"/>
        <pc:sldMkLst>
          <pc:docMk/>
          <pc:sldMk cId="0" sldId="411"/>
        </pc:sldMkLst>
      </pc:sldChg>
      <pc:sldChg chg="add">
        <pc:chgData name="Giuseppe Di Battista" userId="58bebec1-7401-494e-9e51-e1347bbf0818" providerId="ADAL" clId="{9B6B8B7C-7973-46EA-A97A-D9B33B7924A7}" dt="2023-12-13T09:32:37.254" v="166"/>
        <pc:sldMkLst>
          <pc:docMk/>
          <pc:sldMk cId="0" sldId="412"/>
        </pc:sldMkLst>
      </pc:sldChg>
      <pc:sldChg chg="add">
        <pc:chgData name="Giuseppe Di Battista" userId="58bebec1-7401-494e-9e51-e1347bbf0818" providerId="ADAL" clId="{9B6B8B7C-7973-46EA-A97A-D9B33B7924A7}" dt="2023-12-13T09:32:37.254" v="166"/>
        <pc:sldMkLst>
          <pc:docMk/>
          <pc:sldMk cId="0" sldId="413"/>
        </pc:sldMkLst>
      </pc:sldChg>
      <pc:sldChg chg="add">
        <pc:chgData name="Giuseppe Di Battista" userId="58bebec1-7401-494e-9e51-e1347bbf0818" providerId="ADAL" clId="{9B6B8B7C-7973-46EA-A97A-D9B33B7924A7}" dt="2023-12-13T09:32:37.254" v="166"/>
        <pc:sldMkLst>
          <pc:docMk/>
          <pc:sldMk cId="0" sldId="414"/>
        </pc:sldMkLst>
      </pc:sldChg>
      <pc:sldChg chg="add">
        <pc:chgData name="Giuseppe Di Battista" userId="58bebec1-7401-494e-9e51-e1347bbf0818" providerId="ADAL" clId="{9B6B8B7C-7973-46EA-A97A-D9B33B7924A7}" dt="2023-12-13T09:32:37.254" v="166"/>
        <pc:sldMkLst>
          <pc:docMk/>
          <pc:sldMk cId="0" sldId="415"/>
        </pc:sldMkLst>
      </pc:sldChg>
      <pc:sldChg chg="add">
        <pc:chgData name="Giuseppe Di Battista" userId="58bebec1-7401-494e-9e51-e1347bbf0818" providerId="ADAL" clId="{9B6B8B7C-7973-46EA-A97A-D9B33B7924A7}" dt="2023-12-13T09:32:37.254" v="166"/>
        <pc:sldMkLst>
          <pc:docMk/>
          <pc:sldMk cId="0" sldId="416"/>
        </pc:sldMkLst>
      </pc:sldChg>
      <pc:sldChg chg="add">
        <pc:chgData name="Giuseppe Di Battista" userId="58bebec1-7401-494e-9e51-e1347bbf0818" providerId="ADAL" clId="{9B6B8B7C-7973-46EA-A97A-D9B33B7924A7}" dt="2023-12-13T09:32:37.254" v="166"/>
        <pc:sldMkLst>
          <pc:docMk/>
          <pc:sldMk cId="0" sldId="417"/>
        </pc:sldMkLst>
      </pc:sldChg>
      <pc:sldChg chg="add">
        <pc:chgData name="Giuseppe Di Battista" userId="58bebec1-7401-494e-9e51-e1347bbf0818" providerId="ADAL" clId="{9B6B8B7C-7973-46EA-A97A-D9B33B7924A7}" dt="2023-12-13T09:32:37.254" v="166"/>
        <pc:sldMkLst>
          <pc:docMk/>
          <pc:sldMk cId="0" sldId="418"/>
        </pc:sldMkLst>
      </pc:sldChg>
      <pc:sldChg chg="add">
        <pc:chgData name="Giuseppe Di Battista" userId="58bebec1-7401-494e-9e51-e1347bbf0818" providerId="ADAL" clId="{9B6B8B7C-7973-46EA-A97A-D9B33B7924A7}" dt="2023-12-13T09:32:37.254" v="166"/>
        <pc:sldMkLst>
          <pc:docMk/>
          <pc:sldMk cId="0" sldId="419"/>
        </pc:sldMkLst>
      </pc:sldChg>
      <pc:sldChg chg="add">
        <pc:chgData name="Giuseppe Di Battista" userId="58bebec1-7401-494e-9e51-e1347bbf0818" providerId="ADAL" clId="{9B6B8B7C-7973-46EA-A97A-D9B33B7924A7}" dt="2023-12-13T09:32:37.254" v="166"/>
        <pc:sldMkLst>
          <pc:docMk/>
          <pc:sldMk cId="0" sldId="420"/>
        </pc:sldMkLst>
      </pc:sldChg>
      <pc:sldChg chg="add">
        <pc:chgData name="Giuseppe Di Battista" userId="58bebec1-7401-494e-9e51-e1347bbf0818" providerId="ADAL" clId="{9B6B8B7C-7973-46EA-A97A-D9B33B7924A7}" dt="2023-12-13T09:32:37.254" v="166"/>
        <pc:sldMkLst>
          <pc:docMk/>
          <pc:sldMk cId="0" sldId="421"/>
        </pc:sldMkLst>
      </pc:sldChg>
      <pc:sldChg chg="add">
        <pc:chgData name="Giuseppe Di Battista" userId="58bebec1-7401-494e-9e51-e1347bbf0818" providerId="ADAL" clId="{9B6B8B7C-7973-46EA-A97A-D9B33B7924A7}" dt="2023-12-13T09:32:37.254" v="166"/>
        <pc:sldMkLst>
          <pc:docMk/>
          <pc:sldMk cId="0" sldId="422"/>
        </pc:sldMkLst>
      </pc:sldChg>
      <pc:sldChg chg="add">
        <pc:chgData name="Giuseppe Di Battista" userId="58bebec1-7401-494e-9e51-e1347bbf0818" providerId="ADAL" clId="{9B6B8B7C-7973-46EA-A97A-D9B33B7924A7}" dt="2023-12-13T09:32:37.254" v="166"/>
        <pc:sldMkLst>
          <pc:docMk/>
          <pc:sldMk cId="0" sldId="423"/>
        </pc:sldMkLst>
      </pc:sldChg>
      <pc:sldChg chg="add">
        <pc:chgData name="Giuseppe Di Battista" userId="58bebec1-7401-494e-9e51-e1347bbf0818" providerId="ADAL" clId="{9B6B8B7C-7973-46EA-A97A-D9B33B7924A7}" dt="2023-12-13T09:32:37.254" v="166"/>
        <pc:sldMkLst>
          <pc:docMk/>
          <pc:sldMk cId="0" sldId="424"/>
        </pc:sldMkLst>
      </pc:sldChg>
      <pc:sldChg chg="add">
        <pc:chgData name="Giuseppe Di Battista" userId="58bebec1-7401-494e-9e51-e1347bbf0818" providerId="ADAL" clId="{9B6B8B7C-7973-46EA-A97A-D9B33B7924A7}" dt="2023-12-13T09:32:37.254" v="166"/>
        <pc:sldMkLst>
          <pc:docMk/>
          <pc:sldMk cId="0" sldId="425"/>
        </pc:sldMkLst>
      </pc:sldChg>
      <pc:sldChg chg="add">
        <pc:chgData name="Giuseppe Di Battista" userId="58bebec1-7401-494e-9e51-e1347bbf0818" providerId="ADAL" clId="{9B6B8B7C-7973-46EA-A97A-D9B33B7924A7}" dt="2023-12-13T09:32:37.254" v="166"/>
        <pc:sldMkLst>
          <pc:docMk/>
          <pc:sldMk cId="0" sldId="426"/>
        </pc:sldMkLst>
      </pc:sldChg>
      <pc:sldChg chg="add">
        <pc:chgData name="Giuseppe Di Battista" userId="58bebec1-7401-494e-9e51-e1347bbf0818" providerId="ADAL" clId="{9B6B8B7C-7973-46EA-A97A-D9B33B7924A7}" dt="2023-12-13T09:32:37.254" v="166"/>
        <pc:sldMkLst>
          <pc:docMk/>
          <pc:sldMk cId="0" sldId="427"/>
        </pc:sldMkLst>
      </pc:sldChg>
      <pc:sldChg chg="add">
        <pc:chgData name="Giuseppe Di Battista" userId="58bebec1-7401-494e-9e51-e1347bbf0818" providerId="ADAL" clId="{9B6B8B7C-7973-46EA-A97A-D9B33B7924A7}" dt="2023-12-13T09:32:37.254" v="166"/>
        <pc:sldMkLst>
          <pc:docMk/>
          <pc:sldMk cId="0" sldId="428"/>
        </pc:sldMkLst>
      </pc:sldChg>
      <pc:sldChg chg="modSp mod">
        <pc:chgData name="Giuseppe Di Battista" userId="58bebec1-7401-494e-9e51-e1347bbf0818" providerId="ADAL" clId="{9B6B8B7C-7973-46EA-A97A-D9B33B7924A7}" dt="2023-12-18T11:45:49.330" v="175" actId="20577"/>
        <pc:sldMkLst>
          <pc:docMk/>
          <pc:sldMk cId="0" sldId="435"/>
        </pc:sldMkLst>
        <pc:spChg chg="mod">
          <ac:chgData name="Giuseppe Di Battista" userId="58bebec1-7401-494e-9e51-e1347bbf0818" providerId="ADAL" clId="{9B6B8B7C-7973-46EA-A97A-D9B33B7924A7}" dt="2023-12-18T11:45:08.211" v="168" actId="20577"/>
          <ac:spMkLst>
            <pc:docMk/>
            <pc:sldMk cId="0" sldId="435"/>
            <ac:spMk id="11273" creationId="{30294EFD-EC07-BC2F-5C32-6176875A089D}"/>
          </ac:spMkLst>
        </pc:spChg>
        <pc:spChg chg="mod">
          <ac:chgData name="Giuseppe Di Battista" userId="58bebec1-7401-494e-9e51-e1347bbf0818" providerId="ADAL" clId="{9B6B8B7C-7973-46EA-A97A-D9B33B7924A7}" dt="2023-12-18T11:45:49.330" v="175" actId="20577"/>
          <ac:spMkLst>
            <pc:docMk/>
            <pc:sldMk cId="0" sldId="435"/>
            <ac:spMk id="11306" creationId="{3B58C75B-897A-9A63-8DA1-93EC2392D29B}"/>
          </ac:spMkLst>
        </pc:spChg>
      </pc:sldChg>
      <pc:sldChg chg="add">
        <pc:chgData name="Giuseppe Di Battista" userId="58bebec1-7401-494e-9e51-e1347bbf0818" providerId="ADAL" clId="{9B6B8B7C-7973-46EA-A97A-D9B33B7924A7}" dt="2023-12-13T09:32:37.254" v="166"/>
        <pc:sldMkLst>
          <pc:docMk/>
          <pc:sldMk cId="0" sldId="438"/>
        </pc:sldMkLst>
      </pc:sldChg>
      <pc:sldChg chg="add">
        <pc:chgData name="Giuseppe Di Battista" userId="58bebec1-7401-494e-9e51-e1347bbf0818" providerId="ADAL" clId="{9B6B8B7C-7973-46EA-A97A-D9B33B7924A7}" dt="2023-12-13T09:32:37.254" v="166"/>
        <pc:sldMkLst>
          <pc:docMk/>
          <pc:sldMk cId="0" sldId="439"/>
        </pc:sldMkLst>
      </pc:sldChg>
      <pc:sldChg chg="add">
        <pc:chgData name="Giuseppe Di Battista" userId="58bebec1-7401-494e-9e51-e1347bbf0818" providerId="ADAL" clId="{9B6B8B7C-7973-46EA-A97A-D9B33B7924A7}" dt="2023-12-13T09:32:37.254" v="166"/>
        <pc:sldMkLst>
          <pc:docMk/>
          <pc:sldMk cId="0" sldId="440"/>
        </pc:sldMkLst>
      </pc:sldChg>
      <pc:sldChg chg="add">
        <pc:chgData name="Giuseppe Di Battista" userId="58bebec1-7401-494e-9e51-e1347bbf0818" providerId="ADAL" clId="{9B6B8B7C-7973-46EA-A97A-D9B33B7924A7}" dt="2023-12-13T09:32:37.254" v="166"/>
        <pc:sldMkLst>
          <pc:docMk/>
          <pc:sldMk cId="0" sldId="441"/>
        </pc:sldMkLst>
      </pc:sldChg>
      <pc:sldChg chg="add">
        <pc:chgData name="Giuseppe Di Battista" userId="58bebec1-7401-494e-9e51-e1347bbf0818" providerId="ADAL" clId="{9B6B8B7C-7973-46EA-A97A-D9B33B7924A7}" dt="2023-12-13T09:32:37.254" v="166"/>
        <pc:sldMkLst>
          <pc:docMk/>
          <pc:sldMk cId="0" sldId="442"/>
        </pc:sldMkLst>
      </pc:sldChg>
      <pc:sldChg chg="add">
        <pc:chgData name="Giuseppe Di Battista" userId="58bebec1-7401-494e-9e51-e1347bbf0818" providerId="ADAL" clId="{9B6B8B7C-7973-46EA-A97A-D9B33B7924A7}" dt="2023-12-13T09:32:37.254" v="166"/>
        <pc:sldMkLst>
          <pc:docMk/>
          <pc:sldMk cId="0" sldId="443"/>
        </pc:sldMkLst>
      </pc:sldChg>
      <pc:sldChg chg="add">
        <pc:chgData name="Giuseppe Di Battista" userId="58bebec1-7401-494e-9e51-e1347bbf0818" providerId="ADAL" clId="{9B6B8B7C-7973-46EA-A97A-D9B33B7924A7}" dt="2023-12-13T09:32:37.254" v="166"/>
        <pc:sldMkLst>
          <pc:docMk/>
          <pc:sldMk cId="0" sldId="444"/>
        </pc:sldMkLst>
      </pc:sldChg>
      <pc:sldChg chg="add">
        <pc:chgData name="Giuseppe Di Battista" userId="58bebec1-7401-494e-9e51-e1347bbf0818" providerId="ADAL" clId="{9B6B8B7C-7973-46EA-A97A-D9B33B7924A7}" dt="2023-12-13T09:32:37.254" v="166"/>
        <pc:sldMkLst>
          <pc:docMk/>
          <pc:sldMk cId="0" sldId="446"/>
        </pc:sldMkLst>
      </pc:sldChg>
      <pc:sldChg chg="add">
        <pc:chgData name="Giuseppe Di Battista" userId="58bebec1-7401-494e-9e51-e1347bbf0818" providerId="ADAL" clId="{9B6B8B7C-7973-46EA-A97A-D9B33B7924A7}" dt="2023-12-13T09:32:37.254" v="166"/>
        <pc:sldMkLst>
          <pc:docMk/>
          <pc:sldMk cId="0" sldId="447"/>
        </pc:sldMkLst>
      </pc:sldChg>
      <pc:sldChg chg="add">
        <pc:chgData name="Giuseppe Di Battista" userId="58bebec1-7401-494e-9e51-e1347bbf0818" providerId="ADAL" clId="{9B6B8B7C-7973-46EA-A97A-D9B33B7924A7}" dt="2023-12-13T09:32:37.254" v="166"/>
        <pc:sldMkLst>
          <pc:docMk/>
          <pc:sldMk cId="0" sldId="448"/>
        </pc:sldMkLst>
      </pc:sldChg>
      <pc:sldChg chg="add">
        <pc:chgData name="Giuseppe Di Battista" userId="58bebec1-7401-494e-9e51-e1347bbf0818" providerId="ADAL" clId="{9B6B8B7C-7973-46EA-A97A-D9B33B7924A7}" dt="2023-12-13T09:32:37.254" v="166"/>
        <pc:sldMkLst>
          <pc:docMk/>
          <pc:sldMk cId="0" sldId="449"/>
        </pc:sldMkLst>
      </pc:sldChg>
      <pc:sldChg chg="add">
        <pc:chgData name="Giuseppe Di Battista" userId="58bebec1-7401-494e-9e51-e1347bbf0818" providerId="ADAL" clId="{9B6B8B7C-7973-46EA-A97A-D9B33B7924A7}" dt="2023-12-13T09:32:37.254" v="166"/>
        <pc:sldMkLst>
          <pc:docMk/>
          <pc:sldMk cId="0" sldId="450"/>
        </pc:sldMkLst>
      </pc:sldChg>
      <pc:sldChg chg="add">
        <pc:chgData name="Giuseppe Di Battista" userId="58bebec1-7401-494e-9e51-e1347bbf0818" providerId="ADAL" clId="{9B6B8B7C-7973-46EA-A97A-D9B33B7924A7}" dt="2023-12-13T09:32:37.254" v="166"/>
        <pc:sldMkLst>
          <pc:docMk/>
          <pc:sldMk cId="0" sldId="451"/>
        </pc:sldMkLst>
      </pc:sldChg>
      <pc:sldChg chg="add">
        <pc:chgData name="Giuseppe Di Battista" userId="58bebec1-7401-494e-9e51-e1347bbf0818" providerId="ADAL" clId="{9B6B8B7C-7973-46EA-A97A-D9B33B7924A7}" dt="2023-12-13T09:32:37.254" v="166"/>
        <pc:sldMkLst>
          <pc:docMk/>
          <pc:sldMk cId="0" sldId="452"/>
        </pc:sldMkLst>
      </pc:sldChg>
      <pc:sldChg chg="add">
        <pc:chgData name="Giuseppe Di Battista" userId="58bebec1-7401-494e-9e51-e1347bbf0818" providerId="ADAL" clId="{9B6B8B7C-7973-46EA-A97A-D9B33B7924A7}" dt="2023-12-13T09:32:37.254" v="166"/>
        <pc:sldMkLst>
          <pc:docMk/>
          <pc:sldMk cId="0" sldId="453"/>
        </pc:sldMkLst>
      </pc:sldChg>
      <pc:sldChg chg="add">
        <pc:chgData name="Giuseppe Di Battista" userId="58bebec1-7401-494e-9e51-e1347bbf0818" providerId="ADAL" clId="{9B6B8B7C-7973-46EA-A97A-D9B33B7924A7}" dt="2023-12-13T09:32:37.254" v="166"/>
        <pc:sldMkLst>
          <pc:docMk/>
          <pc:sldMk cId="0" sldId="454"/>
        </pc:sldMkLst>
      </pc:sldChg>
      <pc:sldChg chg="add">
        <pc:chgData name="Giuseppe Di Battista" userId="58bebec1-7401-494e-9e51-e1347bbf0818" providerId="ADAL" clId="{9B6B8B7C-7973-46EA-A97A-D9B33B7924A7}" dt="2023-12-13T09:32:37.254" v="166"/>
        <pc:sldMkLst>
          <pc:docMk/>
          <pc:sldMk cId="0" sldId="455"/>
        </pc:sldMkLst>
      </pc:sldChg>
      <pc:sldChg chg="modSp">
        <pc:chgData name="Giuseppe Di Battista" userId="58bebec1-7401-494e-9e51-e1347bbf0818" providerId="ADAL" clId="{9B6B8B7C-7973-46EA-A97A-D9B33B7924A7}" dt="2023-12-18T14:11:13.929" v="195" actId="20577"/>
        <pc:sldMkLst>
          <pc:docMk/>
          <pc:sldMk cId="763777160" sldId="461"/>
        </pc:sldMkLst>
        <pc:spChg chg="mod">
          <ac:chgData name="Giuseppe Di Battista" userId="58bebec1-7401-494e-9e51-e1347bbf0818" providerId="ADAL" clId="{9B6B8B7C-7973-46EA-A97A-D9B33B7924A7}" dt="2023-12-18T14:11:13.929" v="195" actId="20577"/>
          <ac:spMkLst>
            <pc:docMk/>
            <pc:sldMk cId="763777160" sldId="461"/>
            <ac:spMk id="13" creationId="{49541888-FE97-8754-B380-718DDBA60231}"/>
          </ac:spMkLst>
        </pc:spChg>
      </pc:sldChg>
      <pc:sldChg chg="modSp">
        <pc:chgData name="Giuseppe Di Battista" userId="58bebec1-7401-494e-9e51-e1347bbf0818" providerId="ADAL" clId="{9B6B8B7C-7973-46EA-A97A-D9B33B7924A7}" dt="2023-12-18T14:11:20.616" v="197" actId="20577"/>
        <pc:sldMkLst>
          <pc:docMk/>
          <pc:sldMk cId="3593375170" sldId="462"/>
        </pc:sldMkLst>
        <pc:spChg chg="mod">
          <ac:chgData name="Giuseppe Di Battista" userId="58bebec1-7401-494e-9e51-e1347bbf0818" providerId="ADAL" clId="{9B6B8B7C-7973-46EA-A97A-D9B33B7924A7}" dt="2023-12-18T14:11:20.616" v="197" actId="20577"/>
          <ac:spMkLst>
            <pc:docMk/>
            <pc:sldMk cId="3593375170" sldId="462"/>
            <ac:spMk id="12" creationId="{74593791-89F5-DC1B-08E8-426A36E04454}"/>
          </ac:spMkLst>
        </pc:spChg>
      </pc:sldChg>
      <pc:sldChg chg="modSp mod">
        <pc:chgData name="Giuseppe Di Battista" userId="58bebec1-7401-494e-9e51-e1347bbf0818" providerId="ADAL" clId="{9B6B8B7C-7973-46EA-A97A-D9B33B7924A7}" dt="2023-12-18T11:45:38.755" v="173" actId="20577"/>
        <pc:sldMkLst>
          <pc:docMk/>
          <pc:sldMk cId="1757301154" sldId="474"/>
        </pc:sldMkLst>
        <pc:spChg chg="mod">
          <ac:chgData name="Giuseppe Di Battista" userId="58bebec1-7401-494e-9e51-e1347bbf0818" providerId="ADAL" clId="{9B6B8B7C-7973-46EA-A97A-D9B33B7924A7}" dt="2023-12-18T11:45:38.755" v="173" actId="20577"/>
          <ac:spMkLst>
            <pc:docMk/>
            <pc:sldMk cId="1757301154" sldId="474"/>
            <ac:spMk id="11306" creationId="{3B58C75B-897A-9A63-8DA1-93EC2392D29B}"/>
          </ac:spMkLst>
        </pc:spChg>
      </pc:sldChg>
      <pc:sldChg chg="modSp mod">
        <pc:chgData name="Giuseppe Di Battista" userId="58bebec1-7401-494e-9e51-e1347bbf0818" providerId="ADAL" clId="{9B6B8B7C-7973-46EA-A97A-D9B33B7924A7}" dt="2023-12-18T11:45:57.923" v="177" actId="20577"/>
        <pc:sldMkLst>
          <pc:docMk/>
          <pc:sldMk cId="1219855014" sldId="475"/>
        </pc:sldMkLst>
        <pc:spChg chg="mod">
          <ac:chgData name="Giuseppe Di Battista" userId="58bebec1-7401-494e-9e51-e1347bbf0818" providerId="ADAL" clId="{9B6B8B7C-7973-46EA-A97A-D9B33B7924A7}" dt="2023-12-18T11:45:16.019" v="170" actId="20577"/>
          <ac:spMkLst>
            <pc:docMk/>
            <pc:sldMk cId="1219855014" sldId="475"/>
            <ac:spMk id="11273" creationId="{30294EFD-EC07-BC2F-5C32-6176875A089D}"/>
          </ac:spMkLst>
        </pc:spChg>
        <pc:spChg chg="mod">
          <ac:chgData name="Giuseppe Di Battista" userId="58bebec1-7401-494e-9e51-e1347bbf0818" providerId="ADAL" clId="{9B6B8B7C-7973-46EA-A97A-D9B33B7924A7}" dt="2023-12-13T09:15:45.896" v="1" actId="1076"/>
          <ac:spMkLst>
            <pc:docMk/>
            <pc:sldMk cId="1219855014" sldId="475"/>
            <ac:spMk id="11284" creationId="{EDB0B1D2-5451-A033-BB0A-D5B0541808DC}"/>
          </ac:spMkLst>
        </pc:spChg>
        <pc:spChg chg="mod">
          <ac:chgData name="Giuseppe Di Battista" userId="58bebec1-7401-494e-9e51-e1347bbf0818" providerId="ADAL" clId="{9B6B8B7C-7973-46EA-A97A-D9B33B7924A7}" dt="2023-12-18T11:45:57.923" v="177" actId="20577"/>
          <ac:spMkLst>
            <pc:docMk/>
            <pc:sldMk cId="1219855014" sldId="475"/>
            <ac:spMk id="11306" creationId="{3B58C75B-897A-9A63-8DA1-93EC2392D29B}"/>
          </ac:spMkLst>
        </pc:spChg>
      </pc:sldChg>
      <pc:sldChg chg="modSp mod">
        <pc:chgData name="Giuseppe Di Battista" userId="58bebec1-7401-494e-9e51-e1347bbf0818" providerId="ADAL" clId="{9B6B8B7C-7973-46EA-A97A-D9B33B7924A7}" dt="2023-12-18T14:10:50.491" v="189" actId="20577"/>
        <pc:sldMkLst>
          <pc:docMk/>
          <pc:sldMk cId="1734754699" sldId="476"/>
        </pc:sldMkLst>
        <pc:spChg chg="mod">
          <ac:chgData name="Giuseppe Di Battista" userId="58bebec1-7401-494e-9e51-e1347bbf0818" providerId="ADAL" clId="{9B6B8B7C-7973-46EA-A97A-D9B33B7924A7}" dt="2023-12-18T14:10:50.491" v="189" actId="20577"/>
          <ac:spMkLst>
            <pc:docMk/>
            <pc:sldMk cId="1734754699" sldId="476"/>
            <ac:spMk id="26" creationId="{77A5F664-DD1E-16F1-B7DC-ACCA81314848}"/>
          </ac:spMkLst>
        </pc:spChg>
        <pc:spChg chg="mod">
          <ac:chgData name="Giuseppe Di Battista" userId="58bebec1-7401-494e-9e51-e1347bbf0818" providerId="ADAL" clId="{9B6B8B7C-7973-46EA-A97A-D9B33B7924A7}" dt="2023-12-18T14:10:26.488" v="185" actId="20577"/>
          <ac:spMkLst>
            <pc:docMk/>
            <pc:sldMk cId="1734754699" sldId="476"/>
            <ac:spMk id="28" creationId="{B5031BC1-B9D7-F666-F36C-CE34026DA316}"/>
          </ac:spMkLst>
        </pc:spChg>
        <pc:spChg chg="mod">
          <ac:chgData name="Giuseppe Di Battista" userId="58bebec1-7401-494e-9e51-e1347bbf0818" providerId="ADAL" clId="{9B6B8B7C-7973-46EA-A97A-D9B33B7924A7}" dt="2023-12-18T11:46:07.184" v="179" actId="20577"/>
          <ac:spMkLst>
            <pc:docMk/>
            <pc:sldMk cId="1734754699" sldId="476"/>
            <ac:spMk id="11273" creationId="{30294EFD-EC07-BC2F-5C32-6176875A089D}"/>
          </ac:spMkLst>
        </pc:spChg>
        <pc:spChg chg="mod">
          <ac:chgData name="Giuseppe Di Battista" userId="58bebec1-7401-494e-9e51-e1347bbf0818" providerId="ADAL" clId="{9B6B8B7C-7973-46EA-A97A-D9B33B7924A7}" dt="2023-12-18T11:46:12.787" v="181" actId="20577"/>
          <ac:spMkLst>
            <pc:docMk/>
            <pc:sldMk cId="1734754699" sldId="476"/>
            <ac:spMk id="11306" creationId="{3B58C75B-897A-9A63-8DA1-93EC2392D29B}"/>
          </ac:spMkLst>
        </pc:spChg>
        <pc:cxnChg chg="mod">
          <ac:chgData name="Giuseppe Di Battista" userId="58bebec1-7401-494e-9e51-e1347bbf0818" providerId="ADAL" clId="{9B6B8B7C-7973-46EA-A97A-D9B33B7924A7}" dt="2023-12-18T14:10:50.491" v="189" actId="20577"/>
          <ac:cxnSpMkLst>
            <pc:docMk/>
            <pc:sldMk cId="1734754699" sldId="476"/>
            <ac:cxnSpMk id="22" creationId="{5D04FDE5-14B6-0CAE-6CBC-8862CCAE3914}"/>
          </ac:cxnSpMkLst>
        </pc:cxn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ED196AA8-9178-43AD-91BD-EEE7888646E3}"/>
              </a:ext>
            </a:extLst>
          </p:cNvPr>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3" tIns="45716" rIns="91433" bIns="45716" numCol="1" anchor="t"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en-US" altLang="it-IT"/>
          </a:p>
        </p:txBody>
      </p:sp>
      <p:sp>
        <p:nvSpPr>
          <p:cNvPr id="40963" name="Rectangle 3">
            <a:extLst>
              <a:ext uri="{FF2B5EF4-FFF2-40B4-BE49-F238E27FC236}">
                <a16:creationId xmlns:a16="http://schemas.microsoft.com/office/drawing/2014/main" id="{052A4989-6B5C-465D-B9F0-63D3D0076BE0}"/>
              </a:ext>
            </a:extLst>
          </p:cNvPr>
          <p:cNvSpPr>
            <a:spLocks noGrp="1" noChangeArrowheads="1"/>
          </p:cNvSpPr>
          <p:nvPr>
            <p:ph type="dt" sz="quarter" idx="1"/>
          </p:nvPr>
        </p:nvSpPr>
        <p:spPr bwMode="auto">
          <a:xfrm>
            <a:off x="4022725"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3" tIns="45716" rIns="91433" bIns="45716" numCol="1" anchor="t" anchorCtr="0" compatLnSpc="1">
            <a:prstTxWarp prst="textNoShape">
              <a:avLst/>
            </a:prstTxWarp>
          </a:bodyPr>
          <a:lstStyle>
            <a:lvl1pPr algn="r" eaLnBrk="0" hangingPunct="0">
              <a:defRPr sz="1200">
                <a:latin typeface="Times New Roman" panose="02020603050405020304" pitchFamily="18" charset="0"/>
              </a:defRPr>
            </a:lvl1pPr>
          </a:lstStyle>
          <a:p>
            <a:pPr>
              <a:defRPr/>
            </a:pPr>
            <a:endParaRPr lang="en-US" altLang="it-IT"/>
          </a:p>
        </p:txBody>
      </p:sp>
      <p:sp>
        <p:nvSpPr>
          <p:cNvPr id="40964" name="Rectangle 4">
            <a:extLst>
              <a:ext uri="{FF2B5EF4-FFF2-40B4-BE49-F238E27FC236}">
                <a16:creationId xmlns:a16="http://schemas.microsoft.com/office/drawing/2014/main" id="{88EFEA93-C777-4F8C-AB1B-D61521A00F63}"/>
              </a:ext>
            </a:extLst>
          </p:cNvPr>
          <p:cNvSpPr>
            <a:spLocks noGrp="1" noChangeArrowheads="1"/>
          </p:cNvSpPr>
          <p:nvPr>
            <p:ph type="ftr" sz="quarter" idx="2"/>
          </p:nvPr>
        </p:nvSpPr>
        <p:spPr bwMode="auto">
          <a:xfrm>
            <a:off x="0"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3" tIns="45716" rIns="91433" bIns="45716" numCol="1" anchor="b"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en-US" altLang="it-IT"/>
          </a:p>
        </p:txBody>
      </p:sp>
      <p:sp>
        <p:nvSpPr>
          <p:cNvPr id="40965" name="Rectangle 5">
            <a:extLst>
              <a:ext uri="{FF2B5EF4-FFF2-40B4-BE49-F238E27FC236}">
                <a16:creationId xmlns:a16="http://schemas.microsoft.com/office/drawing/2014/main" id="{3E5BFDAF-CFAD-4258-A2C8-4D666BDCA9C3}"/>
              </a:ext>
            </a:extLst>
          </p:cNvPr>
          <p:cNvSpPr>
            <a:spLocks noGrp="1" noChangeArrowheads="1"/>
          </p:cNvSpPr>
          <p:nvPr>
            <p:ph type="sldNum" sz="quarter" idx="3"/>
          </p:nvPr>
        </p:nvSpPr>
        <p:spPr bwMode="auto">
          <a:xfrm>
            <a:off x="4022725" y="9723438"/>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33" tIns="45716" rIns="91433" bIns="45716" numCol="1" anchor="b" anchorCtr="0" compatLnSpc="1">
            <a:prstTxWarp prst="textNoShape">
              <a:avLst/>
            </a:prstTxWarp>
          </a:bodyPr>
          <a:lstStyle>
            <a:lvl1pPr algn="r">
              <a:defRPr sz="1200">
                <a:latin typeface="Times New Roman" panose="02020603050405020304" pitchFamily="18" charset="0"/>
              </a:defRPr>
            </a:lvl1pPr>
          </a:lstStyle>
          <a:p>
            <a:fld id="{89ECD4C4-1BF7-4247-A23D-5B01CD29B99C}" type="slidenum">
              <a:rPr lang="en-US" altLang="it-IT"/>
              <a:pPr/>
              <a:t>‹N›</a:t>
            </a:fld>
            <a:endParaRPr lang="en-US" altLang="it-IT"/>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9746" name="Rectangle 2">
            <a:extLst>
              <a:ext uri="{FF2B5EF4-FFF2-40B4-BE49-F238E27FC236}">
                <a16:creationId xmlns:a16="http://schemas.microsoft.com/office/drawing/2014/main" id="{A949F8B4-E6A6-43D2-91EC-8C41C98A2A44}"/>
              </a:ext>
            </a:extLst>
          </p:cNvPr>
          <p:cNvSpPr>
            <a:spLocks noGrp="1" noChangeArrowheads="1"/>
          </p:cNvSpPr>
          <p:nvPr>
            <p:ph type="hdr" sz="quarter"/>
          </p:nvPr>
        </p:nvSpPr>
        <p:spPr bwMode="auto">
          <a:xfrm>
            <a:off x="0"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it-IT" altLang="it-IT"/>
          </a:p>
        </p:txBody>
      </p:sp>
      <p:sp>
        <p:nvSpPr>
          <p:cNvPr id="159747" name="Rectangle 3">
            <a:extLst>
              <a:ext uri="{FF2B5EF4-FFF2-40B4-BE49-F238E27FC236}">
                <a16:creationId xmlns:a16="http://schemas.microsoft.com/office/drawing/2014/main" id="{53CD8567-9410-494F-B0A3-6AC35BBA7ED2}"/>
              </a:ext>
            </a:extLst>
          </p:cNvPr>
          <p:cNvSpPr>
            <a:spLocks noGrp="1" noChangeArrowheads="1"/>
          </p:cNvSpPr>
          <p:nvPr>
            <p:ph type="dt" idx="1"/>
          </p:nvPr>
        </p:nvSpPr>
        <p:spPr bwMode="auto">
          <a:xfrm>
            <a:off x="4021138" y="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latin typeface="Times New Roman" panose="02020603050405020304" pitchFamily="18" charset="0"/>
              </a:defRPr>
            </a:lvl1pPr>
          </a:lstStyle>
          <a:p>
            <a:pPr>
              <a:defRPr/>
            </a:pPr>
            <a:endParaRPr lang="it-IT" altLang="it-IT"/>
          </a:p>
        </p:txBody>
      </p:sp>
      <p:sp>
        <p:nvSpPr>
          <p:cNvPr id="3076" name="Rectangle 4">
            <a:extLst>
              <a:ext uri="{FF2B5EF4-FFF2-40B4-BE49-F238E27FC236}">
                <a16:creationId xmlns:a16="http://schemas.microsoft.com/office/drawing/2014/main" id="{C6F8F13C-A71B-0D24-08C4-F374EEB309F1}"/>
              </a:ext>
            </a:extLst>
          </p:cNvPr>
          <p:cNvSpPr>
            <a:spLocks noGrp="1" noRot="1" noChangeAspect="1" noChangeArrowheads="1" noTextEdit="1"/>
          </p:cNvSpPr>
          <p:nvPr>
            <p:ph type="sldImg" idx="2"/>
          </p:nvPr>
        </p:nvSpPr>
        <p:spPr bwMode="auto">
          <a:xfrm>
            <a:off x="139700" y="768350"/>
            <a:ext cx="6819900" cy="3836988"/>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59749" name="Rectangle 5">
            <a:extLst>
              <a:ext uri="{FF2B5EF4-FFF2-40B4-BE49-F238E27FC236}">
                <a16:creationId xmlns:a16="http://schemas.microsoft.com/office/drawing/2014/main" id="{688A33C1-DCF8-4513-83A3-8AF904F5DF36}"/>
              </a:ext>
            </a:extLst>
          </p:cNvPr>
          <p:cNvSpPr>
            <a:spLocks noGrp="1" noChangeArrowheads="1"/>
          </p:cNvSpPr>
          <p:nvPr>
            <p:ph type="body" sz="quarter" idx="3"/>
          </p:nvPr>
        </p:nvSpPr>
        <p:spPr bwMode="auto">
          <a:xfrm>
            <a:off x="709613" y="4860925"/>
            <a:ext cx="5680075" cy="4605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it-IT" altLang="it-IT" noProof="0"/>
              <a:t>Fare clic per modificare gli stili del testo dello schema</a:t>
            </a:r>
          </a:p>
          <a:p>
            <a:pPr lvl="1"/>
            <a:r>
              <a:rPr lang="it-IT" altLang="it-IT" noProof="0"/>
              <a:t>Secondo livello</a:t>
            </a:r>
          </a:p>
          <a:p>
            <a:pPr lvl="2"/>
            <a:r>
              <a:rPr lang="it-IT" altLang="it-IT" noProof="0"/>
              <a:t>Terzo livello</a:t>
            </a:r>
          </a:p>
          <a:p>
            <a:pPr lvl="3"/>
            <a:r>
              <a:rPr lang="it-IT" altLang="it-IT" noProof="0"/>
              <a:t>Quarto livello</a:t>
            </a:r>
          </a:p>
          <a:p>
            <a:pPr lvl="4"/>
            <a:r>
              <a:rPr lang="it-IT" altLang="it-IT" noProof="0"/>
              <a:t>Quinto livello</a:t>
            </a:r>
          </a:p>
        </p:txBody>
      </p:sp>
      <p:sp>
        <p:nvSpPr>
          <p:cNvPr id="159750" name="Rectangle 6">
            <a:extLst>
              <a:ext uri="{FF2B5EF4-FFF2-40B4-BE49-F238E27FC236}">
                <a16:creationId xmlns:a16="http://schemas.microsoft.com/office/drawing/2014/main" id="{77156CC0-020A-4860-B9D7-2E2F8DBDF2E9}"/>
              </a:ext>
            </a:extLst>
          </p:cNvPr>
          <p:cNvSpPr>
            <a:spLocks noGrp="1" noChangeArrowheads="1"/>
          </p:cNvSpPr>
          <p:nvPr>
            <p:ph type="ftr" sz="quarter" idx="4"/>
          </p:nvPr>
        </p:nvSpPr>
        <p:spPr bwMode="auto">
          <a:xfrm>
            <a:off x="0" y="972185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latin typeface="Times New Roman" panose="02020603050405020304" pitchFamily="18" charset="0"/>
              </a:defRPr>
            </a:lvl1pPr>
          </a:lstStyle>
          <a:p>
            <a:pPr>
              <a:defRPr/>
            </a:pPr>
            <a:endParaRPr lang="it-IT" altLang="it-IT"/>
          </a:p>
        </p:txBody>
      </p:sp>
      <p:sp>
        <p:nvSpPr>
          <p:cNvPr id="159751" name="Rectangle 7">
            <a:extLst>
              <a:ext uri="{FF2B5EF4-FFF2-40B4-BE49-F238E27FC236}">
                <a16:creationId xmlns:a16="http://schemas.microsoft.com/office/drawing/2014/main" id="{00F926FB-DBFB-490B-BEBE-B701193C5F99}"/>
              </a:ext>
            </a:extLst>
          </p:cNvPr>
          <p:cNvSpPr>
            <a:spLocks noGrp="1" noChangeArrowheads="1"/>
          </p:cNvSpPr>
          <p:nvPr>
            <p:ph type="sldNum" sz="quarter" idx="5"/>
          </p:nvPr>
        </p:nvSpPr>
        <p:spPr bwMode="auto">
          <a:xfrm>
            <a:off x="4021138" y="9721850"/>
            <a:ext cx="307657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anose="02020603050405020304" pitchFamily="18" charset="0"/>
              </a:defRPr>
            </a:lvl1pPr>
          </a:lstStyle>
          <a:p>
            <a:fld id="{2FC735FE-8B3C-0844-95EC-83CA5C057460}" type="slidenum">
              <a:rPr lang="it-IT" altLang="it-IT"/>
              <a:pPr/>
              <a:t>‹N›</a:t>
            </a:fld>
            <a:endParaRPr lang="it-IT" altLang="it-IT"/>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51EB8C03-A379-3510-6B15-293907958010}"/>
              </a:ext>
            </a:extLst>
          </p:cNvPr>
          <p:cNvSpPr>
            <a:spLocks noGrp="1" noChangeArrowheads="1"/>
          </p:cNvSpPr>
          <p:nvPr>
            <p:ph type="sldNum" sz="quarter" idx="5"/>
          </p:nvPr>
        </p:nvSpPr>
        <p:spPr>
          <a:noFill/>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fld id="{B928B71F-59E1-B144-B457-856ED3AB969E}" type="slidenum">
              <a:rPr lang="it-IT" altLang="it-IT" sz="1200">
                <a:latin typeface="Times New Roman" panose="02020603050405020304" pitchFamily="18" charset="0"/>
              </a:rPr>
              <a:pPr/>
              <a:t>1</a:t>
            </a:fld>
            <a:endParaRPr lang="it-IT" altLang="it-IT" sz="1200">
              <a:latin typeface="Times New Roman" panose="02020603050405020304" pitchFamily="18" charset="0"/>
            </a:endParaRPr>
          </a:p>
        </p:txBody>
      </p:sp>
      <p:sp>
        <p:nvSpPr>
          <p:cNvPr id="6147" name="Rectangle 2">
            <a:extLst>
              <a:ext uri="{FF2B5EF4-FFF2-40B4-BE49-F238E27FC236}">
                <a16:creationId xmlns:a16="http://schemas.microsoft.com/office/drawing/2014/main" id="{3D399E7D-506A-1672-C2D0-5A2EDFBBFA7E}"/>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818BE25B-74A2-8307-5AA5-0F10125E8533}"/>
              </a:ext>
            </a:extLst>
          </p:cNvPr>
          <p:cNvSpPr>
            <a:spLocks noGrp="1" noChangeArrowheads="1"/>
          </p:cNvSpPr>
          <p:nvPr>
            <p:ph type="body" idx="1"/>
          </p:nvPr>
        </p:nvSpPr>
        <p:spPr>
          <a:noFill/>
        </p:spPr>
        <p:txBody>
          <a:bodyPr/>
          <a:lstStyle/>
          <a:p>
            <a:endParaRPr lang="it-IT" altLang="it-IT"/>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74A306D6-1369-4FE9-2FF1-075684965ABE}"/>
              </a:ext>
            </a:extLst>
          </p:cNvPr>
          <p:cNvSpPr>
            <a:spLocks noGrp="1" noChangeArrowheads="1"/>
          </p:cNvSpPr>
          <p:nvPr>
            <p:ph type="sldNum" sz="quarter" idx="5"/>
          </p:nvPr>
        </p:nvSpPr>
        <p:spPr>
          <a:noFill/>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fld id="{B9507AC3-FF15-4D43-AFF3-EC39343A708E}" type="slidenum">
              <a:rPr lang="it-IT" altLang="it-IT" sz="1200">
                <a:latin typeface="Times New Roman" panose="02020603050405020304" pitchFamily="18" charset="0"/>
              </a:rPr>
              <a:pPr/>
              <a:t>2</a:t>
            </a:fld>
            <a:endParaRPr lang="it-IT" altLang="it-IT" sz="1200">
              <a:latin typeface="Times New Roman" panose="02020603050405020304" pitchFamily="18" charset="0"/>
            </a:endParaRPr>
          </a:p>
        </p:txBody>
      </p:sp>
      <p:sp>
        <p:nvSpPr>
          <p:cNvPr id="8195" name="Rectangle 2">
            <a:extLst>
              <a:ext uri="{FF2B5EF4-FFF2-40B4-BE49-F238E27FC236}">
                <a16:creationId xmlns:a16="http://schemas.microsoft.com/office/drawing/2014/main" id="{95037D5E-E0F6-A647-5D37-394A002679F7}"/>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C7025C4A-7DFB-98BB-EE64-FA02C773D98C}"/>
              </a:ext>
            </a:extLst>
          </p:cNvPr>
          <p:cNvSpPr>
            <a:spLocks noGrp="1" noChangeArrowheads="1"/>
          </p:cNvSpPr>
          <p:nvPr>
            <p:ph type="body" idx="1"/>
          </p:nvPr>
        </p:nvSpPr>
        <p:spPr>
          <a:noFill/>
        </p:spPr>
        <p:txBody>
          <a:bodyPr/>
          <a:lstStyle/>
          <a:p>
            <a:endParaRPr lang="it-IT" altLang="it-IT"/>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2FC735FE-8B3C-0844-95EC-83CA5C057460}" type="slidenum">
              <a:rPr lang="it-IT" altLang="it-IT" smtClean="0"/>
              <a:pPr/>
              <a:t>36</a:t>
            </a:fld>
            <a:endParaRPr lang="it-IT" altLang="it-IT"/>
          </a:p>
        </p:txBody>
      </p:sp>
    </p:spTree>
    <p:extLst>
      <p:ext uri="{BB962C8B-B14F-4D97-AF65-F5344CB8AC3E}">
        <p14:creationId xmlns:p14="http://schemas.microsoft.com/office/powerpoint/2010/main" val="24580389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lab">
    <p:spTree>
      <p:nvGrpSpPr>
        <p:cNvPr id="1" name=""/>
        <p:cNvGrpSpPr/>
        <p:nvPr/>
      </p:nvGrpSpPr>
      <p:grpSpPr>
        <a:xfrm>
          <a:off x="0" y="0"/>
          <a:ext cx="0" cy="0"/>
          <a:chOff x="0" y="0"/>
          <a:chExt cx="0" cy="0"/>
        </a:xfrm>
      </p:grpSpPr>
      <p:sp>
        <p:nvSpPr>
          <p:cNvPr id="304130" name="Rectangle 2"/>
          <p:cNvSpPr>
            <a:spLocks noGrp="1" noChangeArrowheads="1"/>
          </p:cNvSpPr>
          <p:nvPr>
            <p:ph type="ctrTitle"/>
          </p:nvPr>
        </p:nvSpPr>
        <p:spPr>
          <a:xfrm>
            <a:off x="914400" y="1988840"/>
            <a:ext cx="10363200" cy="866775"/>
          </a:xfrm>
        </p:spPr>
        <p:txBody>
          <a:bodyPr/>
          <a:lstStyle>
            <a:lvl1pPr>
              <a:defRPr sz="5400"/>
            </a:lvl1pPr>
          </a:lstStyle>
          <a:p>
            <a:r>
              <a:rPr lang="en-GB"/>
              <a:t>Click to edit Master title style</a:t>
            </a:r>
            <a:endParaRPr lang="it-IT"/>
          </a:p>
        </p:txBody>
      </p:sp>
      <p:sp>
        <p:nvSpPr>
          <p:cNvPr id="304131" name="Rectangle 3"/>
          <p:cNvSpPr>
            <a:spLocks noGrp="1" noChangeArrowheads="1"/>
          </p:cNvSpPr>
          <p:nvPr>
            <p:ph type="subTitle" idx="1"/>
          </p:nvPr>
        </p:nvSpPr>
        <p:spPr>
          <a:xfrm>
            <a:off x="1828800" y="2996952"/>
            <a:ext cx="8534400" cy="695325"/>
          </a:xfrm>
        </p:spPr>
        <p:txBody>
          <a:bodyPr/>
          <a:lstStyle>
            <a:lvl1pPr marL="0" indent="0" algn="ctr">
              <a:buFont typeface="Wingdings" pitchFamily="2" charset="2"/>
              <a:buNone/>
              <a:defRPr sz="2400"/>
            </a:lvl1pPr>
          </a:lstStyle>
          <a:p>
            <a:r>
              <a:rPr lang="en-GB"/>
              <a:t>Click to edit Master subtitle style</a:t>
            </a:r>
            <a:endParaRPr lang="it-IT"/>
          </a:p>
        </p:txBody>
      </p:sp>
      <p:pic>
        <p:nvPicPr>
          <p:cNvPr id="7" name="Picture 6" descr="A black background with a black square&#10;&#10;Description automatically generated with medium confidence">
            <a:extLst>
              <a:ext uri="{FF2B5EF4-FFF2-40B4-BE49-F238E27FC236}">
                <a16:creationId xmlns:a16="http://schemas.microsoft.com/office/drawing/2014/main" id="{7B150B1F-FA08-F63A-3429-F7F8A760DB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88" y="150788"/>
            <a:ext cx="4234565" cy="945842"/>
          </a:xfrm>
          <a:prstGeom prst="rect">
            <a:avLst/>
          </a:prstGeom>
        </p:spPr>
      </p:pic>
    </p:spTree>
    <p:extLst>
      <p:ext uri="{BB962C8B-B14F-4D97-AF65-F5344CB8AC3E}">
        <p14:creationId xmlns:p14="http://schemas.microsoft.com/office/powerpoint/2010/main" val="23181517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testo verticale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5486F16B-0B58-45B6-9061-CA60B6CB76B3}"/>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5" name="Rectangle 5">
            <a:extLst>
              <a:ext uri="{FF2B5EF4-FFF2-40B4-BE49-F238E27FC236}">
                <a16:creationId xmlns:a16="http://schemas.microsoft.com/office/drawing/2014/main" id="{2D754CCF-D619-4891-8E0C-E8A44AB624BA}"/>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3739763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839200" y="274641"/>
            <a:ext cx="2743200" cy="5851525"/>
          </a:xfrm>
        </p:spPr>
        <p:txBody>
          <a:bodyPr vert="eaVert"/>
          <a:lstStyle/>
          <a:p>
            <a:r>
              <a:rPr lang="en-GB"/>
              <a:t>Click to edit Master title style</a:t>
            </a:r>
            <a:endParaRPr lang="it-IT"/>
          </a:p>
        </p:txBody>
      </p:sp>
      <p:sp>
        <p:nvSpPr>
          <p:cNvPr id="3" name="Segnaposto testo verticale 2"/>
          <p:cNvSpPr>
            <a:spLocks noGrp="1"/>
          </p:cNvSpPr>
          <p:nvPr>
            <p:ph type="body" orient="vert" idx="1"/>
          </p:nvPr>
        </p:nvSpPr>
        <p:spPr>
          <a:xfrm>
            <a:off x="609601" y="274641"/>
            <a:ext cx="8042031"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06ABEC1F-57AF-4AF1-B41E-3F8C58106046}"/>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5" name="Rectangle 5">
            <a:extLst>
              <a:ext uri="{FF2B5EF4-FFF2-40B4-BE49-F238E27FC236}">
                <a16:creationId xmlns:a16="http://schemas.microsoft.com/office/drawing/2014/main" id="{CAC44205-C96E-4D3D-B0E4-CEBDE5B2D649}"/>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5671582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titolo lab">
    <p:spTree>
      <p:nvGrpSpPr>
        <p:cNvPr id="1" name=""/>
        <p:cNvGrpSpPr/>
        <p:nvPr/>
      </p:nvGrpSpPr>
      <p:grpSpPr>
        <a:xfrm>
          <a:off x="0" y="0"/>
          <a:ext cx="0" cy="0"/>
          <a:chOff x="0" y="0"/>
          <a:chExt cx="0" cy="0"/>
        </a:xfrm>
      </p:grpSpPr>
      <p:sp>
        <p:nvSpPr>
          <p:cNvPr id="304130" name="Rectangle 2"/>
          <p:cNvSpPr>
            <a:spLocks noGrp="1" noChangeArrowheads="1"/>
          </p:cNvSpPr>
          <p:nvPr>
            <p:ph type="ctrTitle"/>
          </p:nvPr>
        </p:nvSpPr>
        <p:spPr>
          <a:xfrm>
            <a:off x="914400" y="1988840"/>
            <a:ext cx="10363200" cy="866775"/>
          </a:xfrm>
        </p:spPr>
        <p:txBody>
          <a:bodyPr/>
          <a:lstStyle>
            <a:lvl1pPr>
              <a:defRPr sz="5400"/>
            </a:lvl1pPr>
          </a:lstStyle>
          <a:p>
            <a:r>
              <a:rPr lang="en-GB"/>
              <a:t>Click to edit Master title style</a:t>
            </a:r>
            <a:endParaRPr lang="it-IT"/>
          </a:p>
        </p:txBody>
      </p:sp>
      <p:sp>
        <p:nvSpPr>
          <p:cNvPr id="304131" name="Rectangle 3"/>
          <p:cNvSpPr>
            <a:spLocks noGrp="1" noChangeArrowheads="1"/>
          </p:cNvSpPr>
          <p:nvPr>
            <p:ph type="subTitle" idx="1"/>
          </p:nvPr>
        </p:nvSpPr>
        <p:spPr>
          <a:xfrm>
            <a:off x="1828800" y="2996952"/>
            <a:ext cx="8534400" cy="695325"/>
          </a:xfrm>
        </p:spPr>
        <p:txBody>
          <a:bodyPr/>
          <a:lstStyle>
            <a:lvl1pPr marL="0" indent="0" algn="ctr">
              <a:buFont typeface="Wingdings" pitchFamily="2" charset="2"/>
              <a:buNone/>
              <a:defRPr sz="2400"/>
            </a:lvl1pPr>
          </a:lstStyle>
          <a:p>
            <a:r>
              <a:rPr lang="en-GB"/>
              <a:t>Click to edit Master subtitle style</a:t>
            </a:r>
            <a:endParaRPr lang="it-IT"/>
          </a:p>
        </p:txBody>
      </p:sp>
      <p:pic>
        <p:nvPicPr>
          <p:cNvPr id="7" name="Picture 6" descr="A black background with a black square&#10;&#10;Description automatically generated with medium confidence">
            <a:extLst>
              <a:ext uri="{FF2B5EF4-FFF2-40B4-BE49-F238E27FC236}">
                <a16:creationId xmlns:a16="http://schemas.microsoft.com/office/drawing/2014/main" id="{7B150B1F-FA08-F63A-3429-F7F8A760DB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88" y="150788"/>
            <a:ext cx="4234565" cy="945842"/>
          </a:xfrm>
          <a:prstGeom prst="rect">
            <a:avLst/>
          </a:prstGeom>
        </p:spPr>
      </p:pic>
    </p:spTree>
    <p:extLst>
      <p:ext uri="{BB962C8B-B14F-4D97-AF65-F5344CB8AC3E}">
        <p14:creationId xmlns:p14="http://schemas.microsoft.com/office/powerpoint/2010/main" val="14267285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pyrigh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59400-AFF6-4FC9-8E2F-F363C6F6602C}"/>
              </a:ext>
            </a:extLst>
          </p:cNvPr>
          <p:cNvSpPr>
            <a:spLocks noGrp="1"/>
          </p:cNvSpPr>
          <p:nvPr>
            <p:ph type="title" hasCustomPrompt="1"/>
          </p:nvPr>
        </p:nvSpPr>
        <p:spPr/>
        <p:txBody>
          <a:bodyPr/>
          <a:lstStyle>
            <a:lvl1pPr>
              <a:defRPr/>
            </a:lvl1pPr>
          </a:lstStyle>
          <a:p>
            <a:r>
              <a:rPr lang="it-IT" altLang="it-IT"/>
              <a:t>copyright </a:t>
            </a:r>
            <a:r>
              <a:rPr lang="it-IT" altLang="it-IT" err="1"/>
              <a:t>notice</a:t>
            </a:r>
            <a:endParaRPr lang="it-IT"/>
          </a:p>
        </p:txBody>
      </p:sp>
      <p:sp>
        <p:nvSpPr>
          <p:cNvPr id="3" name="Date Placeholder 2">
            <a:extLst>
              <a:ext uri="{FF2B5EF4-FFF2-40B4-BE49-F238E27FC236}">
                <a16:creationId xmlns:a16="http://schemas.microsoft.com/office/drawing/2014/main" id="{AC95E1F6-EE88-4027-874C-C2A60CB4012A}"/>
              </a:ext>
            </a:extLst>
          </p:cNvPr>
          <p:cNvSpPr>
            <a:spLocks noGrp="1"/>
          </p:cNvSpPr>
          <p:nvPr>
            <p:ph type="dt" sz="half" idx="10"/>
          </p:nvPr>
        </p:nvSpPr>
        <p:spPr/>
        <p:txBody>
          <a:bodyPr/>
          <a:lstStyle/>
          <a:p>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684B42B5-5FDC-4B42-887A-B68A97D000BE}"/>
              </a:ext>
            </a:extLst>
          </p:cNvPr>
          <p:cNvSpPr>
            <a:spLocks noGrp="1"/>
          </p:cNvSpPr>
          <p:nvPr>
            <p:ph type="ftr" sz="quarter" idx="11"/>
          </p:nvPr>
        </p:nvSpPr>
        <p:spPr/>
        <p:txBody>
          <a:bodyPr/>
          <a:lstStyle/>
          <a:p>
            <a:r>
              <a:rPr lang="it-IT" altLang="it-IT"/>
              <a:t>kathara – [ lab: dns ]</a:t>
            </a:r>
          </a:p>
        </p:txBody>
      </p:sp>
      <p:sp>
        <p:nvSpPr>
          <p:cNvPr id="5" name="Rectangle 3">
            <a:extLst>
              <a:ext uri="{FF2B5EF4-FFF2-40B4-BE49-F238E27FC236}">
                <a16:creationId xmlns:a16="http://schemas.microsoft.com/office/drawing/2014/main" id="{E9C412A2-966A-4BF2-921A-CFBA729795EE}"/>
              </a:ext>
            </a:extLst>
          </p:cNvPr>
          <p:cNvSpPr>
            <a:spLocks noGrp="1" noChangeArrowheads="1"/>
          </p:cNvSpPr>
          <p:nvPr>
            <p:ph type="body" idx="1"/>
          </p:nvPr>
        </p:nvSpPr>
        <p:spPr>
          <a:xfrm>
            <a:off x="609600" y="1412876"/>
            <a:ext cx="10972800" cy="4713288"/>
          </a:xfrm>
        </p:spPr>
        <p:txBody>
          <a:bodyPr/>
          <a:lstStyle/>
          <a:p>
            <a:pPr lvl="0" eaLnBrk="1" hangingPunct="1">
              <a:lnSpc>
                <a:spcPct val="80000"/>
              </a:lnSpc>
            </a:pPr>
            <a:r>
              <a:rPr lang="en-GB" altLang="it-IT" sz="1800"/>
              <a:t>Click to edit Master text styles</a:t>
            </a:r>
          </a:p>
          <a:p>
            <a:pPr lvl="1" eaLnBrk="1" hangingPunct="1">
              <a:lnSpc>
                <a:spcPct val="80000"/>
              </a:lnSpc>
            </a:pPr>
            <a:r>
              <a:rPr lang="en-GB" altLang="it-IT" sz="1800"/>
              <a:t>Second level</a:t>
            </a:r>
          </a:p>
          <a:p>
            <a:pPr lvl="2" eaLnBrk="1" hangingPunct="1">
              <a:lnSpc>
                <a:spcPct val="80000"/>
              </a:lnSpc>
            </a:pPr>
            <a:r>
              <a:rPr lang="en-GB" altLang="it-IT" sz="1800"/>
              <a:t>Third level</a:t>
            </a:r>
          </a:p>
          <a:p>
            <a:pPr lvl="3" eaLnBrk="1" hangingPunct="1">
              <a:lnSpc>
                <a:spcPct val="80000"/>
              </a:lnSpc>
            </a:pPr>
            <a:r>
              <a:rPr lang="en-GB" altLang="it-IT" sz="1800"/>
              <a:t>Fourth level</a:t>
            </a:r>
          </a:p>
          <a:p>
            <a:pPr lvl="4" eaLnBrk="1" hangingPunct="1">
              <a:lnSpc>
                <a:spcPct val="80000"/>
              </a:lnSpc>
            </a:pPr>
            <a:r>
              <a:rPr lang="en-GB" altLang="it-IT" sz="1800"/>
              <a:t>Fifth level</a:t>
            </a:r>
            <a:endParaRPr lang="it-IT" altLang="it-IT" sz="1800"/>
          </a:p>
        </p:txBody>
      </p:sp>
    </p:spTree>
    <p:extLst>
      <p:ext uri="{BB962C8B-B14F-4D97-AF65-F5344CB8AC3E}">
        <p14:creationId xmlns:p14="http://schemas.microsoft.com/office/powerpoint/2010/main" val="42277511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2C402-67A5-4652-B395-80C3CFCC7964}"/>
              </a:ext>
            </a:extLst>
          </p:cNvPr>
          <p:cNvSpPr>
            <a:spLocks noGrp="1"/>
          </p:cNvSpPr>
          <p:nvPr>
            <p:ph type="title"/>
          </p:nvPr>
        </p:nvSpPr>
        <p:spPr>
          <a:xfrm>
            <a:off x="609600" y="2286000"/>
            <a:ext cx="10972800" cy="1143000"/>
          </a:xfrm>
        </p:spPr>
        <p:txBody>
          <a:bodyPr/>
          <a:lstStyle/>
          <a:p>
            <a:r>
              <a:rPr lang="en-GB"/>
              <a:t>Click to edit Master title style</a:t>
            </a:r>
            <a:endParaRPr lang="it-IT"/>
          </a:p>
        </p:txBody>
      </p:sp>
      <p:sp>
        <p:nvSpPr>
          <p:cNvPr id="3" name="Date Placeholder 2">
            <a:extLst>
              <a:ext uri="{FF2B5EF4-FFF2-40B4-BE49-F238E27FC236}">
                <a16:creationId xmlns:a16="http://schemas.microsoft.com/office/drawing/2014/main" id="{662A33B8-9C12-4DD4-B7A2-462DBDF9FD58}"/>
              </a:ext>
            </a:extLst>
          </p:cNvPr>
          <p:cNvSpPr>
            <a:spLocks noGrp="1"/>
          </p:cNvSpPr>
          <p:nvPr>
            <p:ph type="dt" sz="half" idx="10"/>
          </p:nvPr>
        </p:nvSpPr>
        <p:spPr/>
        <p:txBody>
          <a:bodyPr/>
          <a:lstStyle/>
          <a:p>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5D054AC4-794D-4989-9E00-3CA5380BB33B}"/>
              </a:ext>
            </a:extLst>
          </p:cNvPr>
          <p:cNvSpPr>
            <a:spLocks noGrp="1"/>
          </p:cNvSpPr>
          <p:nvPr>
            <p:ph type="ftr" sz="quarter" idx="11"/>
          </p:nvPr>
        </p:nvSpPr>
        <p:spPr/>
        <p:txBody>
          <a:bodyPr/>
          <a:lstStyle/>
          <a:p>
            <a:r>
              <a:rPr lang="it-IT" altLang="it-IT"/>
              <a:t>kathara – [ lab: dns ]</a:t>
            </a:r>
          </a:p>
        </p:txBody>
      </p:sp>
      <p:sp>
        <p:nvSpPr>
          <p:cNvPr id="5" name="Rectangle 3">
            <a:extLst>
              <a:ext uri="{FF2B5EF4-FFF2-40B4-BE49-F238E27FC236}">
                <a16:creationId xmlns:a16="http://schemas.microsoft.com/office/drawing/2014/main" id="{EBE93C49-2746-445A-8FEE-BFD8EDF009A1}"/>
              </a:ext>
            </a:extLst>
          </p:cNvPr>
          <p:cNvSpPr>
            <a:spLocks noGrp="1" noChangeArrowheads="1"/>
          </p:cNvSpPr>
          <p:nvPr>
            <p:ph type="subTitle" idx="1"/>
          </p:nvPr>
        </p:nvSpPr>
        <p:spPr>
          <a:xfrm>
            <a:off x="1828800" y="3645024"/>
            <a:ext cx="8534400" cy="695325"/>
          </a:xfrm>
        </p:spPr>
        <p:txBody>
          <a:bodyPr/>
          <a:lstStyle>
            <a:lvl1pPr marL="0" indent="0" algn="ctr">
              <a:buFont typeface="Wingdings" pitchFamily="2" charset="2"/>
              <a:buNone/>
              <a:defRPr/>
            </a:lvl1pPr>
          </a:lstStyle>
          <a:p>
            <a:r>
              <a:rPr lang="en-GB"/>
              <a:t>Click to edit Master subtitle style</a:t>
            </a:r>
            <a:endParaRPr lang="it-IT"/>
          </a:p>
        </p:txBody>
      </p:sp>
    </p:spTree>
    <p:extLst>
      <p:ext uri="{BB962C8B-B14F-4D97-AF65-F5344CB8AC3E}">
        <p14:creationId xmlns:p14="http://schemas.microsoft.com/office/powerpoint/2010/main" val="17154324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contenuto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01B5F34A-3762-4DC4-8521-3CCFBDBBB557}"/>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5" name="Rectangle 5">
            <a:extLst>
              <a:ext uri="{FF2B5EF4-FFF2-40B4-BE49-F238E27FC236}">
                <a16:creationId xmlns:a16="http://schemas.microsoft.com/office/drawing/2014/main" id="{5AD2D072-E423-4081-B786-4B5AABE6E907}"/>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7552334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contenuto 2"/>
          <p:cNvSpPr>
            <a:spLocks noGrp="1"/>
          </p:cNvSpPr>
          <p:nvPr>
            <p:ph sz="half" idx="1"/>
          </p:nvPr>
        </p:nvSpPr>
        <p:spPr>
          <a:xfrm>
            <a:off x="609600"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Segnaposto contenuto 3"/>
          <p:cNvSpPr>
            <a:spLocks noGrp="1"/>
          </p:cNvSpPr>
          <p:nvPr>
            <p:ph sz="half" idx="2"/>
          </p:nvPr>
        </p:nvSpPr>
        <p:spPr>
          <a:xfrm>
            <a:off x="6189786"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5" name="Rectangle 4">
            <a:extLst>
              <a:ext uri="{FF2B5EF4-FFF2-40B4-BE49-F238E27FC236}">
                <a16:creationId xmlns:a16="http://schemas.microsoft.com/office/drawing/2014/main" id="{F0D3FD9D-035D-4317-87B9-2E07DC513C53}"/>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6" name="Rectangle 5">
            <a:extLst>
              <a:ext uri="{FF2B5EF4-FFF2-40B4-BE49-F238E27FC236}">
                <a16:creationId xmlns:a16="http://schemas.microsoft.com/office/drawing/2014/main" id="{0056CC62-4927-46CE-8071-12D4280A824B}"/>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5794896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Rectangle 4">
            <a:extLst>
              <a:ext uri="{FF2B5EF4-FFF2-40B4-BE49-F238E27FC236}">
                <a16:creationId xmlns:a16="http://schemas.microsoft.com/office/drawing/2014/main" id="{09E61840-3800-42E1-8104-908EC2290A80}"/>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4" name="Rectangle 5">
            <a:extLst>
              <a:ext uri="{FF2B5EF4-FFF2-40B4-BE49-F238E27FC236}">
                <a16:creationId xmlns:a16="http://schemas.microsoft.com/office/drawing/2014/main" id="{BBDBC235-FCC8-44F7-AF2D-D19BB003DF74}"/>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9958905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210B621-DDDB-4969-8052-9E481273EFD3}"/>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DF427022-EF7C-4DDD-9245-E8A971AB8D5C}"/>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3037027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09601" y="273050"/>
            <a:ext cx="4011247" cy="1162050"/>
          </a:xfrm>
        </p:spPr>
        <p:txBody>
          <a:bodyPr anchor="b"/>
          <a:lstStyle>
            <a:lvl1pPr algn="l">
              <a:defRPr sz="2000" b="1"/>
            </a:lvl1pPr>
          </a:lstStyle>
          <a:p>
            <a:r>
              <a:rPr lang="en-GB"/>
              <a:t>Click to edit Master title style</a:t>
            </a:r>
            <a:endParaRPr lang="it-IT"/>
          </a:p>
        </p:txBody>
      </p:sp>
      <p:sp>
        <p:nvSpPr>
          <p:cNvPr id="3" name="Segnaposto contenuto 2"/>
          <p:cNvSpPr>
            <a:spLocks noGrp="1"/>
          </p:cNvSpPr>
          <p:nvPr>
            <p:ph idx="1"/>
          </p:nvPr>
        </p:nvSpPr>
        <p:spPr>
          <a:xfrm>
            <a:off x="4767386" y="273053"/>
            <a:ext cx="681501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Segnaposto testo 3"/>
          <p:cNvSpPr>
            <a:spLocks noGrp="1"/>
          </p:cNvSpPr>
          <p:nvPr>
            <p:ph type="body" sz="half" idx="2"/>
          </p:nvPr>
        </p:nvSpPr>
        <p:spPr>
          <a:xfrm>
            <a:off x="609601" y="1435103"/>
            <a:ext cx="4011247" cy="4691063"/>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B6B7462A-E94B-4E5C-AF83-8E8FA72FC515}"/>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6" name="Rectangle 5">
            <a:extLst>
              <a:ext uri="{FF2B5EF4-FFF2-40B4-BE49-F238E27FC236}">
                <a16:creationId xmlns:a16="http://schemas.microsoft.com/office/drawing/2014/main" id="{1ECA9AC3-825F-4AAC-8B76-9EC322D8ACC1}"/>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120954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pyrigh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59400-AFF6-4FC9-8E2F-F363C6F6602C}"/>
              </a:ext>
            </a:extLst>
          </p:cNvPr>
          <p:cNvSpPr>
            <a:spLocks noGrp="1"/>
          </p:cNvSpPr>
          <p:nvPr>
            <p:ph type="title" hasCustomPrompt="1"/>
          </p:nvPr>
        </p:nvSpPr>
        <p:spPr/>
        <p:txBody>
          <a:bodyPr/>
          <a:lstStyle>
            <a:lvl1pPr>
              <a:defRPr/>
            </a:lvl1pPr>
          </a:lstStyle>
          <a:p>
            <a:r>
              <a:rPr lang="it-IT" altLang="it-IT"/>
              <a:t>copyright </a:t>
            </a:r>
            <a:r>
              <a:rPr lang="it-IT" altLang="it-IT" err="1"/>
              <a:t>notice</a:t>
            </a:r>
            <a:endParaRPr lang="it-IT"/>
          </a:p>
        </p:txBody>
      </p:sp>
      <p:sp>
        <p:nvSpPr>
          <p:cNvPr id="3" name="Date Placeholder 2">
            <a:extLst>
              <a:ext uri="{FF2B5EF4-FFF2-40B4-BE49-F238E27FC236}">
                <a16:creationId xmlns:a16="http://schemas.microsoft.com/office/drawing/2014/main" id="{AC95E1F6-EE88-4027-874C-C2A60CB4012A}"/>
              </a:ext>
            </a:extLst>
          </p:cNvPr>
          <p:cNvSpPr>
            <a:spLocks noGrp="1"/>
          </p:cNvSpPr>
          <p:nvPr>
            <p:ph type="dt" sz="half" idx="10"/>
          </p:nvPr>
        </p:nvSpPr>
        <p:spPr/>
        <p:txBody>
          <a:bodyPr/>
          <a:lstStyle/>
          <a:p>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684B42B5-5FDC-4B42-887A-B68A97D000BE}"/>
              </a:ext>
            </a:extLst>
          </p:cNvPr>
          <p:cNvSpPr>
            <a:spLocks noGrp="1"/>
          </p:cNvSpPr>
          <p:nvPr>
            <p:ph type="ftr" sz="quarter" idx="11"/>
          </p:nvPr>
        </p:nvSpPr>
        <p:spPr/>
        <p:txBody>
          <a:bodyPr/>
          <a:lstStyle/>
          <a:p>
            <a:r>
              <a:rPr lang="it-IT" altLang="it-IT"/>
              <a:t>kathara – [ lab: dns ]</a:t>
            </a:r>
          </a:p>
        </p:txBody>
      </p:sp>
      <p:sp>
        <p:nvSpPr>
          <p:cNvPr id="5" name="Rectangle 3">
            <a:extLst>
              <a:ext uri="{FF2B5EF4-FFF2-40B4-BE49-F238E27FC236}">
                <a16:creationId xmlns:a16="http://schemas.microsoft.com/office/drawing/2014/main" id="{E9C412A2-966A-4BF2-921A-CFBA729795EE}"/>
              </a:ext>
            </a:extLst>
          </p:cNvPr>
          <p:cNvSpPr>
            <a:spLocks noGrp="1" noChangeArrowheads="1"/>
          </p:cNvSpPr>
          <p:nvPr>
            <p:ph type="body" idx="1"/>
          </p:nvPr>
        </p:nvSpPr>
        <p:spPr>
          <a:xfrm>
            <a:off x="609600" y="1412876"/>
            <a:ext cx="10972800" cy="4713288"/>
          </a:xfrm>
        </p:spPr>
        <p:txBody>
          <a:bodyPr/>
          <a:lstStyle/>
          <a:p>
            <a:pPr lvl="0" eaLnBrk="1" hangingPunct="1">
              <a:lnSpc>
                <a:spcPct val="80000"/>
              </a:lnSpc>
            </a:pPr>
            <a:r>
              <a:rPr lang="en-GB" altLang="it-IT" sz="1800"/>
              <a:t>Click to edit Master text styles</a:t>
            </a:r>
          </a:p>
          <a:p>
            <a:pPr lvl="1" eaLnBrk="1" hangingPunct="1">
              <a:lnSpc>
                <a:spcPct val="80000"/>
              </a:lnSpc>
            </a:pPr>
            <a:r>
              <a:rPr lang="en-GB" altLang="it-IT" sz="1800"/>
              <a:t>Second level</a:t>
            </a:r>
          </a:p>
          <a:p>
            <a:pPr lvl="2" eaLnBrk="1" hangingPunct="1">
              <a:lnSpc>
                <a:spcPct val="80000"/>
              </a:lnSpc>
            </a:pPr>
            <a:r>
              <a:rPr lang="en-GB" altLang="it-IT" sz="1800"/>
              <a:t>Third level</a:t>
            </a:r>
          </a:p>
          <a:p>
            <a:pPr lvl="3" eaLnBrk="1" hangingPunct="1">
              <a:lnSpc>
                <a:spcPct val="80000"/>
              </a:lnSpc>
            </a:pPr>
            <a:r>
              <a:rPr lang="en-GB" altLang="it-IT" sz="1800"/>
              <a:t>Fourth level</a:t>
            </a:r>
          </a:p>
          <a:p>
            <a:pPr lvl="4" eaLnBrk="1" hangingPunct="1">
              <a:lnSpc>
                <a:spcPct val="80000"/>
              </a:lnSpc>
            </a:pPr>
            <a:r>
              <a:rPr lang="en-GB" altLang="it-IT" sz="1800"/>
              <a:t>Fifth level</a:t>
            </a:r>
            <a:endParaRPr lang="it-IT" altLang="it-IT" sz="1800"/>
          </a:p>
        </p:txBody>
      </p:sp>
    </p:spTree>
    <p:extLst>
      <p:ext uri="{BB962C8B-B14F-4D97-AF65-F5344CB8AC3E}">
        <p14:creationId xmlns:p14="http://schemas.microsoft.com/office/powerpoint/2010/main" val="62147712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2389554" y="4800600"/>
            <a:ext cx="7315200" cy="566738"/>
          </a:xfrm>
        </p:spPr>
        <p:txBody>
          <a:bodyPr anchor="b"/>
          <a:lstStyle>
            <a:lvl1pPr algn="l">
              <a:defRPr sz="2000" b="1"/>
            </a:lvl1pPr>
          </a:lstStyle>
          <a:p>
            <a:r>
              <a:rPr lang="en-GB"/>
              <a:t>Click to edit Master title style</a:t>
            </a:r>
            <a:endParaRPr lang="it-IT"/>
          </a:p>
        </p:txBody>
      </p:sp>
      <p:sp>
        <p:nvSpPr>
          <p:cNvPr id="3" name="Segnaposto immagine 2"/>
          <p:cNvSpPr>
            <a:spLocks noGrp="1"/>
          </p:cNvSpPr>
          <p:nvPr>
            <p:ph type="pic" idx="1"/>
          </p:nvPr>
        </p:nvSpPr>
        <p:spPr>
          <a:xfrm>
            <a:off x="2389554" y="612775"/>
            <a:ext cx="7315200" cy="4114800"/>
          </a:xfrm>
        </p:spPr>
        <p:txBody>
          <a:bodyPr/>
          <a:lstStyle>
            <a:lvl1pPr marL="0" indent="0">
              <a:buNone/>
              <a:defRPr sz="3200"/>
            </a:lvl1pPr>
            <a:lvl2pPr marL="457212" indent="0">
              <a:buNone/>
              <a:defRPr sz="2800"/>
            </a:lvl2pPr>
            <a:lvl3pPr marL="914423" indent="0">
              <a:buNone/>
              <a:defRPr sz="2400"/>
            </a:lvl3pPr>
            <a:lvl4pPr marL="1371634" indent="0">
              <a:buNone/>
              <a:defRPr sz="2000"/>
            </a:lvl4pPr>
            <a:lvl5pPr marL="1828846" indent="0">
              <a:buNone/>
              <a:defRPr sz="2000"/>
            </a:lvl5pPr>
            <a:lvl6pPr marL="2286057" indent="0">
              <a:buNone/>
              <a:defRPr sz="2000"/>
            </a:lvl6pPr>
            <a:lvl7pPr marL="2743269" indent="0">
              <a:buNone/>
              <a:defRPr sz="2000"/>
            </a:lvl7pPr>
            <a:lvl8pPr marL="3200480" indent="0">
              <a:buNone/>
              <a:defRPr sz="2000"/>
            </a:lvl8pPr>
            <a:lvl9pPr marL="3657691" indent="0">
              <a:buNone/>
              <a:defRPr sz="2000"/>
            </a:lvl9pPr>
          </a:lstStyle>
          <a:p>
            <a:pPr lvl="0"/>
            <a:r>
              <a:rPr lang="en-GB" noProof="0"/>
              <a:t>Click icon to add picture</a:t>
            </a:r>
            <a:endParaRPr lang="it-IT" noProof="0"/>
          </a:p>
        </p:txBody>
      </p:sp>
      <p:sp>
        <p:nvSpPr>
          <p:cNvPr id="4" name="Segnaposto testo 3"/>
          <p:cNvSpPr>
            <a:spLocks noGrp="1"/>
          </p:cNvSpPr>
          <p:nvPr>
            <p:ph type="body" sz="half" idx="2"/>
          </p:nvPr>
        </p:nvSpPr>
        <p:spPr>
          <a:xfrm>
            <a:off x="2389554" y="5367338"/>
            <a:ext cx="7315200" cy="804862"/>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1A58AB6D-2A9D-4F16-A910-0B79968AB2D1}"/>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6" name="Rectangle 5">
            <a:extLst>
              <a:ext uri="{FF2B5EF4-FFF2-40B4-BE49-F238E27FC236}">
                <a16:creationId xmlns:a16="http://schemas.microsoft.com/office/drawing/2014/main" id="{86A098BE-69C9-4538-89C8-C00B289910E6}"/>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6020710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testo verticale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5486F16B-0B58-45B6-9061-CA60B6CB76B3}"/>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5" name="Rectangle 5">
            <a:extLst>
              <a:ext uri="{FF2B5EF4-FFF2-40B4-BE49-F238E27FC236}">
                <a16:creationId xmlns:a16="http://schemas.microsoft.com/office/drawing/2014/main" id="{2D754CCF-D619-4891-8E0C-E8A44AB624BA}"/>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7966355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839200" y="274641"/>
            <a:ext cx="2743200" cy="5851525"/>
          </a:xfrm>
        </p:spPr>
        <p:txBody>
          <a:bodyPr vert="eaVert"/>
          <a:lstStyle/>
          <a:p>
            <a:r>
              <a:rPr lang="en-GB"/>
              <a:t>Click to edit Master title style</a:t>
            </a:r>
            <a:endParaRPr lang="it-IT"/>
          </a:p>
        </p:txBody>
      </p:sp>
      <p:sp>
        <p:nvSpPr>
          <p:cNvPr id="3" name="Segnaposto testo verticale 2"/>
          <p:cNvSpPr>
            <a:spLocks noGrp="1"/>
          </p:cNvSpPr>
          <p:nvPr>
            <p:ph type="body" orient="vert" idx="1"/>
          </p:nvPr>
        </p:nvSpPr>
        <p:spPr>
          <a:xfrm>
            <a:off x="609601" y="274641"/>
            <a:ext cx="8042031"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06ABEC1F-57AF-4AF1-B41E-3F8C58106046}"/>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5" name="Rectangle 5">
            <a:extLst>
              <a:ext uri="{FF2B5EF4-FFF2-40B4-BE49-F238E27FC236}">
                <a16:creationId xmlns:a16="http://schemas.microsoft.com/office/drawing/2014/main" id="{CAC44205-C96E-4D3D-B0E4-CEBDE5B2D649}"/>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265119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2C402-67A5-4652-B395-80C3CFCC7964}"/>
              </a:ext>
            </a:extLst>
          </p:cNvPr>
          <p:cNvSpPr>
            <a:spLocks noGrp="1"/>
          </p:cNvSpPr>
          <p:nvPr>
            <p:ph type="title"/>
          </p:nvPr>
        </p:nvSpPr>
        <p:spPr>
          <a:xfrm>
            <a:off x="609600" y="2286000"/>
            <a:ext cx="10972800" cy="1143000"/>
          </a:xfrm>
        </p:spPr>
        <p:txBody>
          <a:bodyPr/>
          <a:lstStyle/>
          <a:p>
            <a:r>
              <a:rPr lang="en-GB"/>
              <a:t>Click to edit Master title style</a:t>
            </a:r>
            <a:endParaRPr lang="it-IT"/>
          </a:p>
        </p:txBody>
      </p:sp>
      <p:sp>
        <p:nvSpPr>
          <p:cNvPr id="3" name="Date Placeholder 2">
            <a:extLst>
              <a:ext uri="{FF2B5EF4-FFF2-40B4-BE49-F238E27FC236}">
                <a16:creationId xmlns:a16="http://schemas.microsoft.com/office/drawing/2014/main" id="{662A33B8-9C12-4DD4-B7A2-462DBDF9FD58}"/>
              </a:ext>
            </a:extLst>
          </p:cNvPr>
          <p:cNvSpPr>
            <a:spLocks noGrp="1"/>
          </p:cNvSpPr>
          <p:nvPr>
            <p:ph type="dt" sz="half" idx="10"/>
          </p:nvPr>
        </p:nvSpPr>
        <p:spPr/>
        <p:txBody>
          <a:bodyPr/>
          <a:lstStyle/>
          <a:p>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5D054AC4-794D-4989-9E00-3CA5380BB33B}"/>
              </a:ext>
            </a:extLst>
          </p:cNvPr>
          <p:cNvSpPr>
            <a:spLocks noGrp="1"/>
          </p:cNvSpPr>
          <p:nvPr>
            <p:ph type="ftr" sz="quarter" idx="11"/>
          </p:nvPr>
        </p:nvSpPr>
        <p:spPr/>
        <p:txBody>
          <a:bodyPr/>
          <a:lstStyle/>
          <a:p>
            <a:r>
              <a:rPr lang="it-IT" altLang="it-IT"/>
              <a:t>kathara – [ lab: dns ]</a:t>
            </a:r>
          </a:p>
        </p:txBody>
      </p:sp>
      <p:sp>
        <p:nvSpPr>
          <p:cNvPr id="5" name="Rectangle 3">
            <a:extLst>
              <a:ext uri="{FF2B5EF4-FFF2-40B4-BE49-F238E27FC236}">
                <a16:creationId xmlns:a16="http://schemas.microsoft.com/office/drawing/2014/main" id="{EBE93C49-2746-445A-8FEE-BFD8EDF009A1}"/>
              </a:ext>
            </a:extLst>
          </p:cNvPr>
          <p:cNvSpPr>
            <a:spLocks noGrp="1" noChangeArrowheads="1"/>
          </p:cNvSpPr>
          <p:nvPr>
            <p:ph type="subTitle" idx="1"/>
          </p:nvPr>
        </p:nvSpPr>
        <p:spPr>
          <a:xfrm>
            <a:off x="1828800" y="3645024"/>
            <a:ext cx="8534400" cy="695325"/>
          </a:xfrm>
        </p:spPr>
        <p:txBody>
          <a:bodyPr/>
          <a:lstStyle>
            <a:lvl1pPr marL="0" indent="0" algn="ctr">
              <a:buFont typeface="Wingdings" pitchFamily="2" charset="2"/>
              <a:buNone/>
              <a:defRPr/>
            </a:lvl1pPr>
          </a:lstStyle>
          <a:p>
            <a:r>
              <a:rPr lang="en-GB"/>
              <a:t>Click to edit Master subtitle style</a:t>
            </a:r>
            <a:endParaRPr lang="it-IT"/>
          </a:p>
        </p:txBody>
      </p:sp>
    </p:spTree>
    <p:extLst>
      <p:ext uri="{BB962C8B-B14F-4D97-AF65-F5344CB8AC3E}">
        <p14:creationId xmlns:p14="http://schemas.microsoft.com/office/powerpoint/2010/main" val="28755432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contenuto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Rectangle 4">
            <a:extLst>
              <a:ext uri="{FF2B5EF4-FFF2-40B4-BE49-F238E27FC236}">
                <a16:creationId xmlns:a16="http://schemas.microsoft.com/office/drawing/2014/main" id="{01B5F34A-3762-4DC4-8521-3CCFBDBBB557}"/>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5" name="Rectangle 5">
            <a:extLst>
              <a:ext uri="{FF2B5EF4-FFF2-40B4-BE49-F238E27FC236}">
                <a16:creationId xmlns:a16="http://schemas.microsoft.com/office/drawing/2014/main" id="{5AD2D072-E423-4081-B786-4B5AABE6E907}"/>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698063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Segnaposto contenuto 2"/>
          <p:cNvSpPr>
            <a:spLocks noGrp="1"/>
          </p:cNvSpPr>
          <p:nvPr>
            <p:ph sz="half" idx="1"/>
          </p:nvPr>
        </p:nvSpPr>
        <p:spPr>
          <a:xfrm>
            <a:off x="609600"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Segnaposto contenuto 3"/>
          <p:cNvSpPr>
            <a:spLocks noGrp="1"/>
          </p:cNvSpPr>
          <p:nvPr>
            <p:ph sz="half" idx="2"/>
          </p:nvPr>
        </p:nvSpPr>
        <p:spPr>
          <a:xfrm>
            <a:off x="6189786" y="1412875"/>
            <a:ext cx="5392615" cy="47132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5" name="Rectangle 4">
            <a:extLst>
              <a:ext uri="{FF2B5EF4-FFF2-40B4-BE49-F238E27FC236}">
                <a16:creationId xmlns:a16="http://schemas.microsoft.com/office/drawing/2014/main" id="{F0D3FD9D-035D-4317-87B9-2E07DC513C53}"/>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6" name="Rectangle 5">
            <a:extLst>
              <a:ext uri="{FF2B5EF4-FFF2-40B4-BE49-F238E27FC236}">
                <a16:creationId xmlns:a16="http://schemas.microsoft.com/office/drawing/2014/main" id="{0056CC62-4927-46CE-8071-12D4280A824B}"/>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68136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en-GB"/>
              <a:t>Click to edit Master title style</a:t>
            </a:r>
            <a:endParaRPr lang="it-IT"/>
          </a:p>
        </p:txBody>
      </p:sp>
      <p:sp>
        <p:nvSpPr>
          <p:cNvPr id="3" name="Rectangle 4">
            <a:extLst>
              <a:ext uri="{FF2B5EF4-FFF2-40B4-BE49-F238E27FC236}">
                <a16:creationId xmlns:a16="http://schemas.microsoft.com/office/drawing/2014/main" id="{09E61840-3800-42E1-8104-908EC2290A80}"/>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4" name="Rectangle 5">
            <a:extLst>
              <a:ext uri="{FF2B5EF4-FFF2-40B4-BE49-F238E27FC236}">
                <a16:creationId xmlns:a16="http://schemas.microsoft.com/office/drawing/2014/main" id="{BBDBC235-FCC8-44F7-AF2D-D19BB003DF74}"/>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2844036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210B621-DDDB-4969-8052-9E481273EFD3}"/>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DF427022-EF7C-4DDD-9245-E8A971AB8D5C}"/>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291298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09601" y="273050"/>
            <a:ext cx="4011247" cy="1162050"/>
          </a:xfrm>
        </p:spPr>
        <p:txBody>
          <a:bodyPr anchor="b"/>
          <a:lstStyle>
            <a:lvl1pPr algn="l">
              <a:defRPr sz="2000" b="1"/>
            </a:lvl1pPr>
          </a:lstStyle>
          <a:p>
            <a:r>
              <a:rPr lang="en-GB"/>
              <a:t>Click to edit Master title style</a:t>
            </a:r>
            <a:endParaRPr lang="it-IT"/>
          </a:p>
        </p:txBody>
      </p:sp>
      <p:sp>
        <p:nvSpPr>
          <p:cNvPr id="3" name="Segnaposto contenuto 2"/>
          <p:cNvSpPr>
            <a:spLocks noGrp="1"/>
          </p:cNvSpPr>
          <p:nvPr>
            <p:ph idx="1"/>
          </p:nvPr>
        </p:nvSpPr>
        <p:spPr>
          <a:xfrm>
            <a:off x="4767386" y="273053"/>
            <a:ext cx="681501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4" name="Segnaposto testo 3"/>
          <p:cNvSpPr>
            <a:spLocks noGrp="1"/>
          </p:cNvSpPr>
          <p:nvPr>
            <p:ph type="body" sz="half" idx="2"/>
          </p:nvPr>
        </p:nvSpPr>
        <p:spPr>
          <a:xfrm>
            <a:off x="609601" y="1435103"/>
            <a:ext cx="4011247" cy="4691063"/>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B6B7462A-E94B-4E5C-AF83-8E8FA72FC515}"/>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6" name="Rectangle 5">
            <a:extLst>
              <a:ext uri="{FF2B5EF4-FFF2-40B4-BE49-F238E27FC236}">
                <a16:creationId xmlns:a16="http://schemas.microsoft.com/office/drawing/2014/main" id="{1ECA9AC3-825F-4AAC-8B76-9EC322D8ACC1}"/>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376166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2389554" y="4800600"/>
            <a:ext cx="7315200" cy="566738"/>
          </a:xfrm>
        </p:spPr>
        <p:txBody>
          <a:bodyPr anchor="b"/>
          <a:lstStyle>
            <a:lvl1pPr algn="l">
              <a:defRPr sz="2000" b="1"/>
            </a:lvl1pPr>
          </a:lstStyle>
          <a:p>
            <a:r>
              <a:rPr lang="en-GB"/>
              <a:t>Click to edit Master title style</a:t>
            </a:r>
            <a:endParaRPr lang="it-IT"/>
          </a:p>
        </p:txBody>
      </p:sp>
      <p:sp>
        <p:nvSpPr>
          <p:cNvPr id="3" name="Segnaposto immagine 2"/>
          <p:cNvSpPr>
            <a:spLocks noGrp="1"/>
          </p:cNvSpPr>
          <p:nvPr>
            <p:ph type="pic" idx="1"/>
          </p:nvPr>
        </p:nvSpPr>
        <p:spPr>
          <a:xfrm>
            <a:off x="2389554" y="612775"/>
            <a:ext cx="7315200" cy="4114800"/>
          </a:xfrm>
        </p:spPr>
        <p:txBody>
          <a:bodyPr/>
          <a:lstStyle>
            <a:lvl1pPr marL="0" indent="0">
              <a:buNone/>
              <a:defRPr sz="3200"/>
            </a:lvl1pPr>
            <a:lvl2pPr marL="457212" indent="0">
              <a:buNone/>
              <a:defRPr sz="2800"/>
            </a:lvl2pPr>
            <a:lvl3pPr marL="914423" indent="0">
              <a:buNone/>
              <a:defRPr sz="2400"/>
            </a:lvl3pPr>
            <a:lvl4pPr marL="1371634" indent="0">
              <a:buNone/>
              <a:defRPr sz="2000"/>
            </a:lvl4pPr>
            <a:lvl5pPr marL="1828846" indent="0">
              <a:buNone/>
              <a:defRPr sz="2000"/>
            </a:lvl5pPr>
            <a:lvl6pPr marL="2286057" indent="0">
              <a:buNone/>
              <a:defRPr sz="2000"/>
            </a:lvl6pPr>
            <a:lvl7pPr marL="2743269" indent="0">
              <a:buNone/>
              <a:defRPr sz="2000"/>
            </a:lvl7pPr>
            <a:lvl8pPr marL="3200480" indent="0">
              <a:buNone/>
              <a:defRPr sz="2000"/>
            </a:lvl8pPr>
            <a:lvl9pPr marL="3657691" indent="0">
              <a:buNone/>
              <a:defRPr sz="2000"/>
            </a:lvl9pPr>
          </a:lstStyle>
          <a:p>
            <a:pPr lvl="0"/>
            <a:r>
              <a:rPr lang="en-GB" noProof="0"/>
              <a:t>Click icon to add picture</a:t>
            </a:r>
            <a:endParaRPr lang="it-IT" noProof="0"/>
          </a:p>
        </p:txBody>
      </p:sp>
      <p:sp>
        <p:nvSpPr>
          <p:cNvPr id="4" name="Segnaposto testo 3"/>
          <p:cNvSpPr>
            <a:spLocks noGrp="1"/>
          </p:cNvSpPr>
          <p:nvPr>
            <p:ph type="body" sz="half" idx="2"/>
          </p:nvPr>
        </p:nvSpPr>
        <p:spPr>
          <a:xfrm>
            <a:off x="2389554" y="5367338"/>
            <a:ext cx="7315200" cy="804862"/>
          </a:xfrm>
        </p:spPr>
        <p:txBody>
          <a:bodyPr/>
          <a:lstStyle>
            <a:lvl1pPr marL="0" indent="0">
              <a:buNone/>
              <a:defRPr sz="1400"/>
            </a:lvl1pPr>
            <a:lvl2pPr marL="457212" indent="0">
              <a:buNone/>
              <a:defRPr sz="1200"/>
            </a:lvl2pPr>
            <a:lvl3pPr marL="914423" indent="0">
              <a:buNone/>
              <a:defRPr sz="1000"/>
            </a:lvl3pPr>
            <a:lvl4pPr marL="1371634" indent="0">
              <a:buNone/>
              <a:defRPr sz="900"/>
            </a:lvl4pPr>
            <a:lvl5pPr marL="1828846" indent="0">
              <a:buNone/>
              <a:defRPr sz="900"/>
            </a:lvl5pPr>
            <a:lvl6pPr marL="2286057" indent="0">
              <a:buNone/>
              <a:defRPr sz="900"/>
            </a:lvl6pPr>
            <a:lvl7pPr marL="2743269" indent="0">
              <a:buNone/>
              <a:defRPr sz="900"/>
            </a:lvl7pPr>
            <a:lvl8pPr marL="3200480" indent="0">
              <a:buNone/>
              <a:defRPr sz="900"/>
            </a:lvl8pPr>
            <a:lvl9pPr marL="3657691" indent="0">
              <a:buNone/>
              <a:defRPr sz="900"/>
            </a:lvl9pPr>
          </a:lstStyle>
          <a:p>
            <a:pPr lvl="0"/>
            <a:r>
              <a:rPr lang="en-GB"/>
              <a:t>Click to edit Master text styles</a:t>
            </a:r>
          </a:p>
        </p:txBody>
      </p:sp>
      <p:sp>
        <p:nvSpPr>
          <p:cNvPr id="5" name="Rectangle 4">
            <a:extLst>
              <a:ext uri="{FF2B5EF4-FFF2-40B4-BE49-F238E27FC236}">
                <a16:creationId xmlns:a16="http://schemas.microsoft.com/office/drawing/2014/main" id="{1A58AB6D-2A9D-4F16-A910-0B79968AB2D1}"/>
              </a:ext>
            </a:extLst>
          </p:cNvPr>
          <p:cNvSpPr>
            <a:spLocks noGrp="1" noChangeArrowheads="1"/>
          </p:cNvSpPr>
          <p:nvPr>
            <p:ph type="dt" sz="half" idx="10"/>
          </p:nvPr>
        </p:nvSpPr>
        <p:spPr>
          <a:ln/>
        </p:spPr>
        <p:txBody>
          <a:bodyPr/>
          <a:lstStyle>
            <a:lvl1pPr>
              <a:defRPr/>
            </a:lvl1pPr>
          </a:lstStyle>
          <a:p>
            <a:r>
              <a:rPr lang="it-IT" altLang="it-IT" dirty="0"/>
              <a:t>last update: </a:t>
            </a:r>
            <a:r>
              <a:rPr lang="it-IT" altLang="it-IT" dirty="0" err="1"/>
              <a:t>Dec</a:t>
            </a:r>
            <a:r>
              <a:rPr lang="it-IT" altLang="it-IT" dirty="0"/>
              <a:t> 2023</a:t>
            </a:r>
          </a:p>
        </p:txBody>
      </p:sp>
      <p:sp>
        <p:nvSpPr>
          <p:cNvPr id="6" name="Rectangle 5">
            <a:extLst>
              <a:ext uri="{FF2B5EF4-FFF2-40B4-BE49-F238E27FC236}">
                <a16:creationId xmlns:a16="http://schemas.microsoft.com/office/drawing/2014/main" id="{86A098BE-69C9-4538-89C8-C00B289910E6}"/>
              </a:ext>
            </a:extLst>
          </p:cNvPr>
          <p:cNvSpPr>
            <a:spLocks noGrp="1" noChangeArrowheads="1"/>
          </p:cNvSpPr>
          <p:nvPr>
            <p:ph type="ftr" sz="quarter" idx="11"/>
          </p:nvPr>
        </p:nvSpPr>
        <p:spPr>
          <a:ln/>
        </p:spPr>
        <p:txBody>
          <a:bodyPr/>
          <a:lstStyle>
            <a:lvl1pPr>
              <a:defRPr/>
            </a:lvl1pPr>
          </a:lstStyle>
          <a:p>
            <a:r>
              <a:rPr lang="it-IT" altLang="it-IT"/>
              <a:t>kathara – [ lab: dns ]</a:t>
            </a:r>
          </a:p>
        </p:txBody>
      </p:sp>
    </p:spTree>
    <p:extLst>
      <p:ext uri="{BB962C8B-B14F-4D97-AF65-F5344CB8AC3E}">
        <p14:creationId xmlns:p14="http://schemas.microsoft.com/office/powerpoint/2010/main" val="1748064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44DAC59-5E6E-45D0-8524-3E061722C9EC}"/>
              </a:ext>
            </a:extLst>
          </p:cNvPr>
          <p:cNvSpPr>
            <a:spLocks noGrp="1" noChangeArrowheads="1"/>
          </p:cNvSpPr>
          <p:nvPr>
            <p:ph type="title"/>
          </p:nvPr>
        </p:nvSpPr>
        <p:spPr bwMode="auto">
          <a:xfrm>
            <a:off x="609600" y="116632"/>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it-IT" altLang="it-IT"/>
              <a:t>Fare clic per modificare lo stile del titolo</a:t>
            </a:r>
          </a:p>
        </p:txBody>
      </p:sp>
      <p:sp>
        <p:nvSpPr>
          <p:cNvPr id="1027" name="Rectangle 3">
            <a:extLst>
              <a:ext uri="{FF2B5EF4-FFF2-40B4-BE49-F238E27FC236}">
                <a16:creationId xmlns:a16="http://schemas.microsoft.com/office/drawing/2014/main" id="{7F11B519-1465-43CA-9B06-0B1C84B88C96}"/>
              </a:ext>
            </a:extLst>
          </p:cNvPr>
          <p:cNvSpPr>
            <a:spLocks noGrp="1" noChangeArrowheads="1"/>
          </p:cNvSpPr>
          <p:nvPr>
            <p:ph type="body" idx="1"/>
          </p:nvPr>
        </p:nvSpPr>
        <p:spPr bwMode="auto">
          <a:xfrm>
            <a:off x="609600" y="1412777"/>
            <a:ext cx="10972800" cy="471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gli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303108" name="Rectangle 4">
            <a:extLst>
              <a:ext uri="{FF2B5EF4-FFF2-40B4-BE49-F238E27FC236}">
                <a16:creationId xmlns:a16="http://schemas.microsoft.com/office/drawing/2014/main" id="{9F6A8ACC-B973-483A-9EBB-30DD75AA7EB2}"/>
              </a:ext>
            </a:extLst>
          </p:cNvPr>
          <p:cNvSpPr>
            <a:spLocks noGrp="1" noChangeArrowheads="1"/>
          </p:cNvSpPr>
          <p:nvPr>
            <p:ph type="dt" sz="half" idx="2"/>
          </p:nvPr>
        </p:nvSpPr>
        <p:spPr bwMode="auto">
          <a:xfrm>
            <a:off x="9265138" y="6453191"/>
            <a:ext cx="2782277"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dirty="0">
                <a:latin typeface="+mn-lt"/>
              </a:defRPr>
            </a:lvl1pPr>
          </a:lstStyle>
          <a:p>
            <a:r>
              <a:rPr lang="it-IT" altLang="it-IT" dirty="0"/>
              <a:t>last update: </a:t>
            </a:r>
            <a:r>
              <a:rPr lang="it-IT" altLang="it-IT" dirty="0" err="1"/>
              <a:t>Dec</a:t>
            </a:r>
            <a:r>
              <a:rPr lang="it-IT" altLang="it-IT" dirty="0"/>
              <a:t> 2023</a:t>
            </a:r>
          </a:p>
        </p:txBody>
      </p:sp>
      <p:sp>
        <p:nvSpPr>
          <p:cNvPr id="303109" name="Rectangle 5">
            <a:extLst>
              <a:ext uri="{FF2B5EF4-FFF2-40B4-BE49-F238E27FC236}">
                <a16:creationId xmlns:a16="http://schemas.microsoft.com/office/drawing/2014/main" id="{6276769E-8AF7-4AB3-B25A-CA8C5C6A001F}"/>
              </a:ext>
            </a:extLst>
          </p:cNvPr>
          <p:cNvSpPr>
            <a:spLocks noGrp="1" noChangeArrowheads="1"/>
          </p:cNvSpPr>
          <p:nvPr>
            <p:ph type="ftr" sz="quarter" idx="3"/>
          </p:nvPr>
        </p:nvSpPr>
        <p:spPr bwMode="auto">
          <a:xfrm>
            <a:off x="3120295" y="6453191"/>
            <a:ext cx="5951415"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dirty="0" err="1">
                <a:latin typeface="+mn-lt"/>
              </a:defRPr>
            </a:lvl1pPr>
          </a:lstStyle>
          <a:p>
            <a:r>
              <a:rPr lang="it-IT" altLang="it-IT"/>
              <a:t>kathara – [ lab: dns ]</a:t>
            </a:r>
          </a:p>
        </p:txBody>
      </p:sp>
      <p:sp>
        <p:nvSpPr>
          <p:cNvPr id="1030" name="Rectangle 6">
            <a:extLst>
              <a:ext uri="{FF2B5EF4-FFF2-40B4-BE49-F238E27FC236}">
                <a16:creationId xmlns:a16="http://schemas.microsoft.com/office/drawing/2014/main" id="{053844C4-97BD-413F-90CB-BB662D34AACA}"/>
              </a:ext>
            </a:extLst>
          </p:cNvPr>
          <p:cNvSpPr>
            <a:spLocks noChangeArrowheads="1"/>
          </p:cNvSpPr>
          <p:nvPr/>
        </p:nvSpPr>
        <p:spPr bwMode="auto">
          <a:xfrm>
            <a:off x="144584" y="6453191"/>
            <a:ext cx="2279007"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pPr>
            <a:r>
              <a:rPr lang="en-US" altLang="it-IT" sz="900">
                <a:solidFill>
                  <a:schemeClr val="bg2"/>
                </a:solidFill>
                <a:cs typeface="Arial" panose="020B0604020202020204" pitchFamily="34" charset="0"/>
              </a:rPr>
              <a:t>© Computer Networks Research Group Roma Tre</a:t>
            </a:r>
          </a:p>
        </p:txBody>
      </p:sp>
      <p:pic>
        <p:nvPicPr>
          <p:cNvPr id="3" name="Picture 2" descr="A group of cubes with different colors&#10;&#10;Description automatically generated">
            <a:extLst>
              <a:ext uri="{FF2B5EF4-FFF2-40B4-BE49-F238E27FC236}">
                <a16:creationId xmlns:a16="http://schemas.microsoft.com/office/drawing/2014/main" id="{04BC26E2-2780-755F-DAB8-E568CC768E7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23458" y="200174"/>
            <a:ext cx="1264030" cy="852562"/>
          </a:xfrm>
          <a:prstGeom prst="rect">
            <a:avLst/>
          </a:prstGeom>
        </p:spPr>
      </p:pic>
    </p:spTree>
    <p:extLst>
      <p:ext uri="{BB962C8B-B14F-4D97-AF65-F5344CB8AC3E}">
        <p14:creationId xmlns:p14="http://schemas.microsoft.com/office/powerpoint/2010/main" val="1789130152"/>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hf sldNum="0" hdr="0"/>
  <p:txStyles>
    <p:titleStyle>
      <a:lvl1pPr algn="ctr" rtl="0" eaLnBrk="1" fontAlgn="base" hangingPunct="1">
        <a:spcBef>
          <a:spcPct val="0"/>
        </a:spcBef>
        <a:spcAft>
          <a:spcPct val="0"/>
        </a:spcAft>
        <a:defRPr sz="4401">
          <a:solidFill>
            <a:schemeClr val="tx2"/>
          </a:solidFill>
          <a:latin typeface="+mj-lt"/>
          <a:ea typeface="+mj-ea"/>
          <a:cs typeface="+mj-cs"/>
        </a:defRPr>
      </a:lvl1pPr>
      <a:lvl2pPr algn="ctr" rtl="0" eaLnBrk="1" fontAlgn="base" hangingPunct="1">
        <a:spcBef>
          <a:spcPct val="0"/>
        </a:spcBef>
        <a:spcAft>
          <a:spcPct val="0"/>
        </a:spcAft>
        <a:defRPr sz="4401">
          <a:solidFill>
            <a:schemeClr val="tx2"/>
          </a:solidFill>
          <a:latin typeface="Tahoma" pitchFamily="34" charset="0"/>
        </a:defRPr>
      </a:lvl2pPr>
      <a:lvl3pPr algn="ctr" rtl="0" eaLnBrk="1" fontAlgn="base" hangingPunct="1">
        <a:spcBef>
          <a:spcPct val="0"/>
        </a:spcBef>
        <a:spcAft>
          <a:spcPct val="0"/>
        </a:spcAft>
        <a:defRPr sz="4401">
          <a:solidFill>
            <a:schemeClr val="tx2"/>
          </a:solidFill>
          <a:latin typeface="Tahoma" pitchFamily="34" charset="0"/>
        </a:defRPr>
      </a:lvl3pPr>
      <a:lvl4pPr algn="ctr" rtl="0" eaLnBrk="1" fontAlgn="base" hangingPunct="1">
        <a:spcBef>
          <a:spcPct val="0"/>
        </a:spcBef>
        <a:spcAft>
          <a:spcPct val="0"/>
        </a:spcAft>
        <a:defRPr sz="4401">
          <a:solidFill>
            <a:schemeClr val="tx2"/>
          </a:solidFill>
          <a:latin typeface="Tahoma" pitchFamily="34" charset="0"/>
        </a:defRPr>
      </a:lvl4pPr>
      <a:lvl5pPr algn="ctr" rtl="0" eaLnBrk="1" fontAlgn="base" hangingPunct="1">
        <a:spcBef>
          <a:spcPct val="0"/>
        </a:spcBef>
        <a:spcAft>
          <a:spcPct val="0"/>
        </a:spcAft>
        <a:defRPr sz="4401">
          <a:solidFill>
            <a:schemeClr val="tx2"/>
          </a:solidFill>
          <a:latin typeface="Tahoma" pitchFamily="34" charset="0"/>
        </a:defRPr>
      </a:lvl5pPr>
      <a:lvl6pPr marL="457212" algn="ctr" rtl="0" eaLnBrk="1" fontAlgn="base" hangingPunct="1">
        <a:spcBef>
          <a:spcPct val="0"/>
        </a:spcBef>
        <a:spcAft>
          <a:spcPct val="0"/>
        </a:spcAft>
        <a:defRPr sz="4401">
          <a:solidFill>
            <a:schemeClr val="tx2"/>
          </a:solidFill>
          <a:latin typeface="Tahoma" pitchFamily="34" charset="0"/>
        </a:defRPr>
      </a:lvl6pPr>
      <a:lvl7pPr marL="914423" algn="ctr" rtl="0" eaLnBrk="1" fontAlgn="base" hangingPunct="1">
        <a:spcBef>
          <a:spcPct val="0"/>
        </a:spcBef>
        <a:spcAft>
          <a:spcPct val="0"/>
        </a:spcAft>
        <a:defRPr sz="4401">
          <a:solidFill>
            <a:schemeClr val="tx2"/>
          </a:solidFill>
          <a:latin typeface="Tahoma" pitchFamily="34" charset="0"/>
        </a:defRPr>
      </a:lvl7pPr>
      <a:lvl8pPr marL="1371634" algn="ctr" rtl="0" eaLnBrk="1" fontAlgn="base" hangingPunct="1">
        <a:spcBef>
          <a:spcPct val="0"/>
        </a:spcBef>
        <a:spcAft>
          <a:spcPct val="0"/>
        </a:spcAft>
        <a:defRPr sz="4401">
          <a:solidFill>
            <a:schemeClr val="tx2"/>
          </a:solidFill>
          <a:latin typeface="Tahoma" pitchFamily="34" charset="0"/>
        </a:defRPr>
      </a:lvl8pPr>
      <a:lvl9pPr marL="1828846" algn="ctr" rtl="0" eaLnBrk="1" fontAlgn="base" hangingPunct="1">
        <a:spcBef>
          <a:spcPct val="0"/>
        </a:spcBef>
        <a:spcAft>
          <a:spcPct val="0"/>
        </a:spcAft>
        <a:defRPr sz="4401">
          <a:solidFill>
            <a:schemeClr val="tx2"/>
          </a:solidFill>
          <a:latin typeface="Tahoma" pitchFamily="34" charset="0"/>
        </a:defRPr>
      </a:lvl9pPr>
    </p:titleStyle>
    <p:bodyStyle>
      <a:lvl1pPr marL="342908" indent="-342908" algn="l" rtl="0" eaLnBrk="1" fontAlgn="base" hangingPunct="1">
        <a:spcBef>
          <a:spcPct val="20000"/>
        </a:spcBef>
        <a:spcAft>
          <a:spcPct val="0"/>
        </a:spcAft>
        <a:buClr>
          <a:schemeClr val="tx2"/>
        </a:buClr>
        <a:buSzPct val="70000"/>
        <a:buFont typeface="Wingdings" panose="05000000000000000000" pitchFamily="2" charset="2"/>
        <a:buChar char="n"/>
        <a:defRPr sz="3200">
          <a:solidFill>
            <a:schemeClr val="tx1"/>
          </a:solidFill>
          <a:latin typeface="+mn-lt"/>
          <a:ea typeface="+mn-ea"/>
          <a:cs typeface="+mn-cs"/>
        </a:defRPr>
      </a:lvl1pPr>
      <a:lvl2pPr marL="742969" indent="-285757" algn="l" rtl="0" eaLnBrk="1" fontAlgn="base" hangingPunct="1">
        <a:spcBef>
          <a:spcPct val="20000"/>
        </a:spcBef>
        <a:spcAft>
          <a:spcPct val="0"/>
        </a:spcAft>
        <a:buClr>
          <a:schemeClr val="accent1"/>
        </a:buClr>
        <a:buSzPct val="70000"/>
        <a:buFont typeface="Wingdings" panose="05000000000000000000" pitchFamily="2" charset="2"/>
        <a:buChar char="n"/>
        <a:defRPr sz="2800">
          <a:solidFill>
            <a:schemeClr val="tx1"/>
          </a:solidFill>
          <a:latin typeface="+mn-lt"/>
        </a:defRPr>
      </a:lvl2pPr>
      <a:lvl3pPr marL="1143028" indent="-228606" algn="l" rtl="0" eaLnBrk="1" fontAlgn="base" hangingPunct="1">
        <a:spcBef>
          <a:spcPct val="20000"/>
        </a:spcBef>
        <a:spcAft>
          <a:spcPct val="0"/>
        </a:spcAft>
        <a:buClr>
          <a:srgbClr val="66CC00"/>
        </a:buClr>
        <a:buSzPct val="70000"/>
        <a:buFont typeface="Wingdings" panose="05000000000000000000" pitchFamily="2" charset="2"/>
        <a:buChar char="n"/>
        <a:defRPr sz="2400">
          <a:solidFill>
            <a:schemeClr val="tx1"/>
          </a:solidFill>
          <a:latin typeface="+mn-lt"/>
        </a:defRPr>
      </a:lvl3pPr>
      <a:lvl4pPr marL="1600240" indent="-228606" algn="l" rtl="0" eaLnBrk="1" fontAlgn="base" hangingPunct="1">
        <a:spcBef>
          <a:spcPct val="20000"/>
        </a:spcBef>
        <a:spcAft>
          <a:spcPct val="0"/>
        </a:spcAft>
        <a:buSzPct val="70000"/>
        <a:buFont typeface="Wingdings" panose="05000000000000000000" pitchFamily="2" charset="2"/>
        <a:buChar char="l"/>
        <a:defRPr sz="2000">
          <a:solidFill>
            <a:schemeClr val="tx1"/>
          </a:solidFill>
          <a:latin typeface="+mn-lt"/>
        </a:defRPr>
      </a:lvl4pPr>
      <a:lvl5pPr marL="2057452" indent="-228606" algn="l" rtl="0" eaLnBrk="1" fontAlgn="base" hangingPunct="1">
        <a:spcBef>
          <a:spcPct val="20000"/>
        </a:spcBef>
        <a:spcAft>
          <a:spcPct val="0"/>
        </a:spcAft>
        <a:buFont typeface="Arial" panose="020B0604020202020204" pitchFamily="34" charset="0"/>
        <a:buChar char="–"/>
        <a:defRPr sz="2000">
          <a:solidFill>
            <a:schemeClr val="tx1"/>
          </a:solidFill>
          <a:latin typeface="+mn-lt"/>
        </a:defRPr>
      </a:lvl5pPr>
      <a:lvl6pPr marL="2514663" indent="-228606" algn="l" rtl="0" eaLnBrk="1" fontAlgn="base" hangingPunct="1">
        <a:spcBef>
          <a:spcPct val="20000"/>
        </a:spcBef>
        <a:spcAft>
          <a:spcPct val="0"/>
        </a:spcAft>
        <a:buFont typeface="Arial" charset="0"/>
        <a:buChar char="–"/>
        <a:defRPr sz="2000">
          <a:solidFill>
            <a:schemeClr val="tx1"/>
          </a:solidFill>
          <a:latin typeface="+mn-lt"/>
        </a:defRPr>
      </a:lvl6pPr>
      <a:lvl7pPr marL="2971874" indent="-228606" algn="l" rtl="0" eaLnBrk="1" fontAlgn="base" hangingPunct="1">
        <a:spcBef>
          <a:spcPct val="20000"/>
        </a:spcBef>
        <a:spcAft>
          <a:spcPct val="0"/>
        </a:spcAft>
        <a:buFont typeface="Arial" charset="0"/>
        <a:buChar char="–"/>
        <a:defRPr sz="2000">
          <a:solidFill>
            <a:schemeClr val="tx1"/>
          </a:solidFill>
          <a:latin typeface="+mn-lt"/>
        </a:defRPr>
      </a:lvl7pPr>
      <a:lvl8pPr marL="3429086" indent="-228606" algn="l" rtl="0" eaLnBrk="1" fontAlgn="base" hangingPunct="1">
        <a:spcBef>
          <a:spcPct val="20000"/>
        </a:spcBef>
        <a:spcAft>
          <a:spcPct val="0"/>
        </a:spcAft>
        <a:buFont typeface="Arial" charset="0"/>
        <a:buChar char="–"/>
        <a:defRPr sz="2000">
          <a:solidFill>
            <a:schemeClr val="tx1"/>
          </a:solidFill>
          <a:latin typeface="+mn-lt"/>
        </a:defRPr>
      </a:lvl8pPr>
      <a:lvl9pPr marL="3886297" indent="-228606" algn="l" rtl="0" eaLnBrk="1" fontAlgn="base" hangingPunct="1">
        <a:spcBef>
          <a:spcPct val="20000"/>
        </a:spcBef>
        <a:spcAft>
          <a:spcPct val="0"/>
        </a:spcAft>
        <a:buFont typeface="Arial" charset="0"/>
        <a:buChar char="–"/>
        <a:defRPr sz="2000">
          <a:solidFill>
            <a:schemeClr val="tx1"/>
          </a:solidFill>
          <a:latin typeface="+mn-lt"/>
        </a:defRPr>
      </a:lvl9pPr>
    </p:bodyStyle>
    <p:otherStyle>
      <a:defPPr>
        <a:defRPr lang="it-IT"/>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4"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9"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1" algn="l" defTabSz="91442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9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44DAC59-5E6E-45D0-8524-3E061722C9EC}"/>
              </a:ext>
            </a:extLst>
          </p:cNvPr>
          <p:cNvSpPr>
            <a:spLocks noGrp="1" noChangeArrowheads="1"/>
          </p:cNvSpPr>
          <p:nvPr>
            <p:ph type="title"/>
          </p:nvPr>
        </p:nvSpPr>
        <p:spPr bwMode="auto">
          <a:xfrm>
            <a:off x="609600" y="116632"/>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it-IT" altLang="it-IT"/>
              <a:t>Fare clic per modificare lo stile del titolo</a:t>
            </a:r>
          </a:p>
        </p:txBody>
      </p:sp>
      <p:sp>
        <p:nvSpPr>
          <p:cNvPr id="1027" name="Rectangle 3">
            <a:extLst>
              <a:ext uri="{FF2B5EF4-FFF2-40B4-BE49-F238E27FC236}">
                <a16:creationId xmlns:a16="http://schemas.microsoft.com/office/drawing/2014/main" id="{7F11B519-1465-43CA-9B06-0B1C84B88C96}"/>
              </a:ext>
            </a:extLst>
          </p:cNvPr>
          <p:cNvSpPr>
            <a:spLocks noGrp="1" noChangeArrowheads="1"/>
          </p:cNvSpPr>
          <p:nvPr>
            <p:ph type="body" idx="1"/>
          </p:nvPr>
        </p:nvSpPr>
        <p:spPr bwMode="auto">
          <a:xfrm>
            <a:off x="609600" y="1412777"/>
            <a:ext cx="10972800" cy="471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it-IT" altLang="it-IT"/>
              <a:t>Fare clic per modificare gli stili del testo dello schema</a:t>
            </a:r>
          </a:p>
          <a:p>
            <a:pPr lvl="1"/>
            <a:r>
              <a:rPr lang="it-IT" altLang="it-IT"/>
              <a:t>Secondo livello</a:t>
            </a:r>
          </a:p>
          <a:p>
            <a:pPr lvl="2"/>
            <a:r>
              <a:rPr lang="it-IT" altLang="it-IT"/>
              <a:t>Terzo livello</a:t>
            </a:r>
          </a:p>
          <a:p>
            <a:pPr lvl="3"/>
            <a:r>
              <a:rPr lang="it-IT" altLang="it-IT"/>
              <a:t>Quarto livello</a:t>
            </a:r>
          </a:p>
          <a:p>
            <a:pPr lvl="4"/>
            <a:r>
              <a:rPr lang="it-IT" altLang="it-IT"/>
              <a:t>Quinto livello</a:t>
            </a:r>
          </a:p>
        </p:txBody>
      </p:sp>
      <p:sp>
        <p:nvSpPr>
          <p:cNvPr id="303108" name="Rectangle 4">
            <a:extLst>
              <a:ext uri="{FF2B5EF4-FFF2-40B4-BE49-F238E27FC236}">
                <a16:creationId xmlns:a16="http://schemas.microsoft.com/office/drawing/2014/main" id="{9F6A8ACC-B973-483A-9EBB-30DD75AA7EB2}"/>
              </a:ext>
            </a:extLst>
          </p:cNvPr>
          <p:cNvSpPr>
            <a:spLocks noGrp="1" noChangeArrowheads="1"/>
          </p:cNvSpPr>
          <p:nvPr>
            <p:ph type="dt" sz="half" idx="2"/>
          </p:nvPr>
        </p:nvSpPr>
        <p:spPr bwMode="auto">
          <a:xfrm>
            <a:off x="9265138" y="6453191"/>
            <a:ext cx="2782277"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dirty="0">
                <a:latin typeface="+mn-lt"/>
              </a:defRPr>
            </a:lvl1pPr>
          </a:lstStyle>
          <a:p>
            <a:r>
              <a:rPr lang="it-IT" altLang="it-IT" dirty="0"/>
              <a:t>last update: </a:t>
            </a:r>
            <a:r>
              <a:rPr lang="it-IT" altLang="it-IT" dirty="0" err="1"/>
              <a:t>Dec</a:t>
            </a:r>
            <a:r>
              <a:rPr lang="it-IT" altLang="it-IT" dirty="0"/>
              <a:t> 2023</a:t>
            </a:r>
          </a:p>
        </p:txBody>
      </p:sp>
      <p:sp>
        <p:nvSpPr>
          <p:cNvPr id="303109" name="Rectangle 5">
            <a:extLst>
              <a:ext uri="{FF2B5EF4-FFF2-40B4-BE49-F238E27FC236}">
                <a16:creationId xmlns:a16="http://schemas.microsoft.com/office/drawing/2014/main" id="{6276769E-8AF7-4AB3-B25A-CA8C5C6A001F}"/>
              </a:ext>
            </a:extLst>
          </p:cNvPr>
          <p:cNvSpPr>
            <a:spLocks noGrp="1" noChangeArrowheads="1"/>
          </p:cNvSpPr>
          <p:nvPr>
            <p:ph type="ftr" sz="quarter" idx="3"/>
          </p:nvPr>
        </p:nvSpPr>
        <p:spPr bwMode="auto">
          <a:xfrm>
            <a:off x="3120295" y="6453191"/>
            <a:ext cx="5951415" cy="333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dirty="0" err="1">
                <a:latin typeface="+mn-lt"/>
              </a:defRPr>
            </a:lvl1pPr>
          </a:lstStyle>
          <a:p>
            <a:r>
              <a:rPr lang="it-IT" altLang="it-IT"/>
              <a:t>kathara – [ lab: dns ]</a:t>
            </a:r>
          </a:p>
        </p:txBody>
      </p:sp>
      <p:sp>
        <p:nvSpPr>
          <p:cNvPr id="1030" name="Rectangle 6">
            <a:extLst>
              <a:ext uri="{FF2B5EF4-FFF2-40B4-BE49-F238E27FC236}">
                <a16:creationId xmlns:a16="http://schemas.microsoft.com/office/drawing/2014/main" id="{053844C4-97BD-413F-90CB-BB662D34AACA}"/>
              </a:ext>
            </a:extLst>
          </p:cNvPr>
          <p:cNvSpPr>
            <a:spLocks noChangeArrowheads="1"/>
          </p:cNvSpPr>
          <p:nvPr/>
        </p:nvSpPr>
        <p:spPr bwMode="auto">
          <a:xfrm>
            <a:off x="144584" y="6453191"/>
            <a:ext cx="2279007"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pPr>
            <a:r>
              <a:rPr lang="en-US" altLang="it-IT" sz="900">
                <a:solidFill>
                  <a:schemeClr val="bg2"/>
                </a:solidFill>
                <a:cs typeface="Arial" panose="020B0604020202020204" pitchFamily="34" charset="0"/>
              </a:rPr>
              <a:t>© Computer Networks Research Group Roma Tre University</a:t>
            </a:r>
          </a:p>
        </p:txBody>
      </p:sp>
      <p:pic>
        <p:nvPicPr>
          <p:cNvPr id="3" name="Picture 2" descr="A group of cubes with different colors&#10;&#10;Description automatically generated">
            <a:extLst>
              <a:ext uri="{FF2B5EF4-FFF2-40B4-BE49-F238E27FC236}">
                <a16:creationId xmlns:a16="http://schemas.microsoft.com/office/drawing/2014/main" id="{04BC26E2-2780-755F-DAB8-E568CC768E7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23458" y="200174"/>
            <a:ext cx="1264030" cy="852562"/>
          </a:xfrm>
          <a:prstGeom prst="rect">
            <a:avLst/>
          </a:prstGeom>
        </p:spPr>
      </p:pic>
    </p:spTree>
    <p:extLst>
      <p:ext uri="{BB962C8B-B14F-4D97-AF65-F5344CB8AC3E}">
        <p14:creationId xmlns:p14="http://schemas.microsoft.com/office/powerpoint/2010/main" val="168715769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hf sldNum="0" hdr="0"/>
  <p:txStyles>
    <p:titleStyle>
      <a:lvl1pPr algn="ctr" rtl="0" eaLnBrk="1" fontAlgn="base" hangingPunct="1">
        <a:spcBef>
          <a:spcPct val="0"/>
        </a:spcBef>
        <a:spcAft>
          <a:spcPct val="0"/>
        </a:spcAft>
        <a:defRPr sz="4401">
          <a:solidFill>
            <a:schemeClr val="tx2"/>
          </a:solidFill>
          <a:latin typeface="+mj-lt"/>
          <a:ea typeface="+mj-ea"/>
          <a:cs typeface="+mj-cs"/>
        </a:defRPr>
      </a:lvl1pPr>
      <a:lvl2pPr algn="ctr" rtl="0" eaLnBrk="1" fontAlgn="base" hangingPunct="1">
        <a:spcBef>
          <a:spcPct val="0"/>
        </a:spcBef>
        <a:spcAft>
          <a:spcPct val="0"/>
        </a:spcAft>
        <a:defRPr sz="4401">
          <a:solidFill>
            <a:schemeClr val="tx2"/>
          </a:solidFill>
          <a:latin typeface="Tahoma" pitchFamily="34" charset="0"/>
        </a:defRPr>
      </a:lvl2pPr>
      <a:lvl3pPr algn="ctr" rtl="0" eaLnBrk="1" fontAlgn="base" hangingPunct="1">
        <a:spcBef>
          <a:spcPct val="0"/>
        </a:spcBef>
        <a:spcAft>
          <a:spcPct val="0"/>
        </a:spcAft>
        <a:defRPr sz="4401">
          <a:solidFill>
            <a:schemeClr val="tx2"/>
          </a:solidFill>
          <a:latin typeface="Tahoma" pitchFamily="34" charset="0"/>
        </a:defRPr>
      </a:lvl3pPr>
      <a:lvl4pPr algn="ctr" rtl="0" eaLnBrk="1" fontAlgn="base" hangingPunct="1">
        <a:spcBef>
          <a:spcPct val="0"/>
        </a:spcBef>
        <a:spcAft>
          <a:spcPct val="0"/>
        </a:spcAft>
        <a:defRPr sz="4401">
          <a:solidFill>
            <a:schemeClr val="tx2"/>
          </a:solidFill>
          <a:latin typeface="Tahoma" pitchFamily="34" charset="0"/>
        </a:defRPr>
      </a:lvl4pPr>
      <a:lvl5pPr algn="ctr" rtl="0" eaLnBrk="1" fontAlgn="base" hangingPunct="1">
        <a:spcBef>
          <a:spcPct val="0"/>
        </a:spcBef>
        <a:spcAft>
          <a:spcPct val="0"/>
        </a:spcAft>
        <a:defRPr sz="4401">
          <a:solidFill>
            <a:schemeClr val="tx2"/>
          </a:solidFill>
          <a:latin typeface="Tahoma" pitchFamily="34" charset="0"/>
        </a:defRPr>
      </a:lvl5pPr>
      <a:lvl6pPr marL="457212" algn="ctr" rtl="0" eaLnBrk="1" fontAlgn="base" hangingPunct="1">
        <a:spcBef>
          <a:spcPct val="0"/>
        </a:spcBef>
        <a:spcAft>
          <a:spcPct val="0"/>
        </a:spcAft>
        <a:defRPr sz="4401">
          <a:solidFill>
            <a:schemeClr val="tx2"/>
          </a:solidFill>
          <a:latin typeface="Tahoma" pitchFamily="34" charset="0"/>
        </a:defRPr>
      </a:lvl6pPr>
      <a:lvl7pPr marL="914423" algn="ctr" rtl="0" eaLnBrk="1" fontAlgn="base" hangingPunct="1">
        <a:spcBef>
          <a:spcPct val="0"/>
        </a:spcBef>
        <a:spcAft>
          <a:spcPct val="0"/>
        </a:spcAft>
        <a:defRPr sz="4401">
          <a:solidFill>
            <a:schemeClr val="tx2"/>
          </a:solidFill>
          <a:latin typeface="Tahoma" pitchFamily="34" charset="0"/>
        </a:defRPr>
      </a:lvl7pPr>
      <a:lvl8pPr marL="1371634" algn="ctr" rtl="0" eaLnBrk="1" fontAlgn="base" hangingPunct="1">
        <a:spcBef>
          <a:spcPct val="0"/>
        </a:spcBef>
        <a:spcAft>
          <a:spcPct val="0"/>
        </a:spcAft>
        <a:defRPr sz="4401">
          <a:solidFill>
            <a:schemeClr val="tx2"/>
          </a:solidFill>
          <a:latin typeface="Tahoma" pitchFamily="34" charset="0"/>
        </a:defRPr>
      </a:lvl8pPr>
      <a:lvl9pPr marL="1828846" algn="ctr" rtl="0" eaLnBrk="1" fontAlgn="base" hangingPunct="1">
        <a:spcBef>
          <a:spcPct val="0"/>
        </a:spcBef>
        <a:spcAft>
          <a:spcPct val="0"/>
        </a:spcAft>
        <a:defRPr sz="4401">
          <a:solidFill>
            <a:schemeClr val="tx2"/>
          </a:solidFill>
          <a:latin typeface="Tahoma" pitchFamily="34" charset="0"/>
        </a:defRPr>
      </a:lvl9pPr>
    </p:titleStyle>
    <p:bodyStyle>
      <a:lvl1pPr marL="342908" indent="-342908" algn="l" rtl="0" eaLnBrk="1" fontAlgn="base" hangingPunct="1">
        <a:spcBef>
          <a:spcPct val="20000"/>
        </a:spcBef>
        <a:spcAft>
          <a:spcPct val="0"/>
        </a:spcAft>
        <a:buClr>
          <a:schemeClr val="tx2"/>
        </a:buClr>
        <a:buSzPct val="70000"/>
        <a:buFont typeface="Wingdings" panose="05000000000000000000" pitchFamily="2" charset="2"/>
        <a:buChar char="n"/>
        <a:defRPr sz="3200">
          <a:solidFill>
            <a:schemeClr val="tx1"/>
          </a:solidFill>
          <a:latin typeface="+mn-lt"/>
          <a:ea typeface="+mn-ea"/>
          <a:cs typeface="+mn-cs"/>
        </a:defRPr>
      </a:lvl1pPr>
      <a:lvl2pPr marL="742969" indent="-285757" algn="l" rtl="0" eaLnBrk="1" fontAlgn="base" hangingPunct="1">
        <a:spcBef>
          <a:spcPct val="20000"/>
        </a:spcBef>
        <a:spcAft>
          <a:spcPct val="0"/>
        </a:spcAft>
        <a:buClr>
          <a:schemeClr val="accent1"/>
        </a:buClr>
        <a:buSzPct val="70000"/>
        <a:buFont typeface="Wingdings" panose="05000000000000000000" pitchFamily="2" charset="2"/>
        <a:buChar char="n"/>
        <a:defRPr sz="2800">
          <a:solidFill>
            <a:schemeClr val="tx1"/>
          </a:solidFill>
          <a:latin typeface="+mn-lt"/>
        </a:defRPr>
      </a:lvl2pPr>
      <a:lvl3pPr marL="1143028" indent="-228606" algn="l" rtl="0" eaLnBrk="1" fontAlgn="base" hangingPunct="1">
        <a:spcBef>
          <a:spcPct val="20000"/>
        </a:spcBef>
        <a:spcAft>
          <a:spcPct val="0"/>
        </a:spcAft>
        <a:buClr>
          <a:srgbClr val="66CC00"/>
        </a:buClr>
        <a:buSzPct val="70000"/>
        <a:buFont typeface="Wingdings" panose="05000000000000000000" pitchFamily="2" charset="2"/>
        <a:buChar char="n"/>
        <a:defRPr sz="2400">
          <a:solidFill>
            <a:schemeClr val="tx1"/>
          </a:solidFill>
          <a:latin typeface="+mn-lt"/>
        </a:defRPr>
      </a:lvl3pPr>
      <a:lvl4pPr marL="1600240" indent="-228606" algn="l" rtl="0" eaLnBrk="1" fontAlgn="base" hangingPunct="1">
        <a:spcBef>
          <a:spcPct val="20000"/>
        </a:spcBef>
        <a:spcAft>
          <a:spcPct val="0"/>
        </a:spcAft>
        <a:buSzPct val="70000"/>
        <a:buFont typeface="Wingdings" panose="05000000000000000000" pitchFamily="2" charset="2"/>
        <a:buChar char="l"/>
        <a:defRPr sz="2000">
          <a:solidFill>
            <a:schemeClr val="tx1"/>
          </a:solidFill>
          <a:latin typeface="+mn-lt"/>
        </a:defRPr>
      </a:lvl4pPr>
      <a:lvl5pPr marL="2057452" indent="-228606" algn="l" rtl="0" eaLnBrk="1" fontAlgn="base" hangingPunct="1">
        <a:spcBef>
          <a:spcPct val="20000"/>
        </a:spcBef>
        <a:spcAft>
          <a:spcPct val="0"/>
        </a:spcAft>
        <a:buFont typeface="Arial" panose="020B0604020202020204" pitchFamily="34" charset="0"/>
        <a:buChar char="–"/>
        <a:defRPr sz="2000">
          <a:solidFill>
            <a:schemeClr val="tx1"/>
          </a:solidFill>
          <a:latin typeface="+mn-lt"/>
        </a:defRPr>
      </a:lvl5pPr>
      <a:lvl6pPr marL="2514663" indent="-228606" algn="l" rtl="0" eaLnBrk="1" fontAlgn="base" hangingPunct="1">
        <a:spcBef>
          <a:spcPct val="20000"/>
        </a:spcBef>
        <a:spcAft>
          <a:spcPct val="0"/>
        </a:spcAft>
        <a:buFont typeface="Arial" charset="0"/>
        <a:buChar char="–"/>
        <a:defRPr sz="2000">
          <a:solidFill>
            <a:schemeClr val="tx1"/>
          </a:solidFill>
          <a:latin typeface="+mn-lt"/>
        </a:defRPr>
      </a:lvl6pPr>
      <a:lvl7pPr marL="2971874" indent="-228606" algn="l" rtl="0" eaLnBrk="1" fontAlgn="base" hangingPunct="1">
        <a:spcBef>
          <a:spcPct val="20000"/>
        </a:spcBef>
        <a:spcAft>
          <a:spcPct val="0"/>
        </a:spcAft>
        <a:buFont typeface="Arial" charset="0"/>
        <a:buChar char="–"/>
        <a:defRPr sz="2000">
          <a:solidFill>
            <a:schemeClr val="tx1"/>
          </a:solidFill>
          <a:latin typeface="+mn-lt"/>
        </a:defRPr>
      </a:lvl7pPr>
      <a:lvl8pPr marL="3429086" indent="-228606" algn="l" rtl="0" eaLnBrk="1" fontAlgn="base" hangingPunct="1">
        <a:spcBef>
          <a:spcPct val="20000"/>
        </a:spcBef>
        <a:spcAft>
          <a:spcPct val="0"/>
        </a:spcAft>
        <a:buFont typeface="Arial" charset="0"/>
        <a:buChar char="–"/>
        <a:defRPr sz="2000">
          <a:solidFill>
            <a:schemeClr val="tx1"/>
          </a:solidFill>
          <a:latin typeface="+mn-lt"/>
        </a:defRPr>
      </a:lvl8pPr>
      <a:lvl9pPr marL="3886297" indent="-228606" algn="l" rtl="0" eaLnBrk="1" fontAlgn="base" hangingPunct="1">
        <a:spcBef>
          <a:spcPct val="20000"/>
        </a:spcBef>
        <a:spcAft>
          <a:spcPct val="0"/>
        </a:spcAft>
        <a:buFont typeface="Arial" charset="0"/>
        <a:buChar char="–"/>
        <a:defRPr sz="2000">
          <a:solidFill>
            <a:schemeClr val="tx1"/>
          </a:solidFill>
          <a:latin typeface="+mn-lt"/>
        </a:defRPr>
      </a:lvl9pPr>
    </p:bodyStyle>
    <p:otherStyle>
      <a:defPPr>
        <a:defRPr lang="it-IT"/>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4"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9"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1" algn="l" defTabSz="914423"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9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hyperlink" Target="https://datatracker.ietf.org/doc/html/rfc7873" TargetMode="External"/><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6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6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6">
            <a:extLst>
              <a:ext uri="{FF2B5EF4-FFF2-40B4-BE49-F238E27FC236}">
                <a16:creationId xmlns:a16="http://schemas.microsoft.com/office/drawing/2014/main" id="{009D950B-D2EB-3C42-865F-76B6CF377731}"/>
              </a:ext>
            </a:extLst>
          </p:cNvPr>
          <p:cNvSpPr>
            <a:spLocks noGrp="1" noChangeArrowheads="1"/>
          </p:cNvSpPr>
          <p:nvPr>
            <p:ph type="ctrTitle"/>
          </p:nvPr>
        </p:nvSpPr>
        <p:spPr/>
        <p:txBody>
          <a:bodyPr/>
          <a:lstStyle/>
          <a:p>
            <a:pPr eaLnBrk="1" hangingPunct="1"/>
            <a:r>
              <a:rPr lang="it-IT" altLang="it-IT" dirty="0"/>
              <a:t>kathara lab</a:t>
            </a:r>
            <a:endParaRPr lang="en-US" altLang="it-IT" dirty="0"/>
          </a:p>
        </p:txBody>
      </p:sp>
      <p:sp>
        <p:nvSpPr>
          <p:cNvPr id="5123" name="Rectangle 35">
            <a:extLst>
              <a:ext uri="{FF2B5EF4-FFF2-40B4-BE49-F238E27FC236}">
                <a16:creationId xmlns:a16="http://schemas.microsoft.com/office/drawing/2014/main" id="{42243B2F-ADF1-CA65-4830-EEA3836476E3}"/>
              </a:ext>
            </a:extLst>
          </p:cNvPr>
          <p:cNvSpPr>
            <a:spLocks noGrp="1" noChangeArrowheads="1"/>
          </p:cNvSpPr>
          <p:nvPr>
            <p:ph type="subTitle" idx="1"/>
          </p:nvPr>
        </p:nvSpPr>
        <p:spPr/>
        <p:txBody>
          <a:bodyPr/>
          <a:lstStyle/>
          <a:p>
            <a:pPr eaLnBrk="1" hangingPunct="1"/>
            <a:r>
              <a:rPr lang="it-IT" altLang="it-IT" dirty="0"/>
              <a:t>DNS</a:t>
            </a:r>
          </a:p>
        </p:txBody>
      </p:sp>
      <p:graphicFrame>
        <p:nvGraphicFramePr>
          <p:cNvPr id="124964" name="Group 36">
            <a:extLst>
              <a:ext uri="{FF2B5EF4-FFF2-40B4-BE49-F238E27FC236}">
                <a16:creationId xmlns:a16="http://schemas.microsoft.com/office/drawing/2014/main" id="{CC80B40A-9A5B-4D8E-BC63-15326D9C6FD2}"/>
              </a:ext>
            </a:extLst>
          </p:cNvPr>
          <p:cNvGraphicFramePr>
            <a:graphicFrameLocks noGrp="1"/>
          </p:cNvGraphicFramePr>
          <p:nvPr>
            <p:extLst>
              <p:ext uri="{D42A27DB-BD31-4B8C-83A1-F6EECF244321}">
                <p14:modId xmlns:p14="http://schemas.microsoft.com/office/powerpoint/2010/main" val="3832697317"/>
              </p:ext>
            </p:extLst>
          </p:nvPr>
        </p:nvGraphicFramePr>
        <p:xfrm>
          <a:off x="2635250" y="4149725"/>
          <a:ext cx="6891338" cy="2306638"/>
        </p:xfrm>
        <a:graphic>
          <a:graphicData uri="http://schemas.openxmlformats.org/drawingml/2006/table">
            <a:tbl>
              <a:tblPr/>
              <a:tblGrid>
                <a:gridCol w="2024063">
                  <a:extLst>
                    <a:ext uri="{9D8B030D-6E8A-4147-A177-3AD203B41FA5}">
                      <a16:colId xmlns:a16="http://schemas.microsoft.com/office/drawing/2014/main" val="1095723208"/>
                    </a:ext>
                  </a:extLst>
                </a:gridCol>
                <a:gridCol w="4867275">
                  <a:extLst>
                    <a:ext uri="{9D8B030D-6E8A-4147-A177-3AD203B41FA5}">
                      <a16:colId xmlns:a16="http://schemas.microsoft.com/office/drawing/2014/main" val="3348280669"/>
                    </a:ext>
                  </a:extLst>
                </a:gridCol>
              </a:tblGrid>
              <a:tr h="337514">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dirty="0">
                          <a:ln>
                            <a:noFill/>
                          </a:ln>
                          <a:solidFill>
                            <a:schemeClr val="tx1"/>
                          </a:solidFill>
                          <a:effectLst/>
                          <a:latin typeface="Tahoma" panose="020B0604030504040204" pitchFamily="34" charset="0"/>
                        </a:rPr>
                        <a:t>Version</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dirty="0">
                          <a:ln>
                            <a:noFill/>
                          </a:ln>
                          <a:solidFill>
                            <a:schemeClr val="tx1"/>
                          </a:solidFill>
                          <a:effectLst/>
                          <a:latin typeface="Tahoma" panose="020B0604030504040204" pitchFamily="34" charset="0"/>
                        </a:rPr>
                        <a:t>2.0</a:t>
                      </a: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21821030"/>
                  </a:ext>
                </a:extLst>
              </a:tr>
              <a:tr h="671660">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dirty="0">
                          <a:ln>
                            <a:noFill/>
                          </a:ln>
                          <a:solidFill>
                            <a:schemeClr val="tx1"/>
                          </a:solidFill>
                          <a:effectLst/>
                          <a:latin typeface="Tahoma" panose="020B0604030504040204" pitchFamily="34" charset="0"/>
                        </a:rPr>
                        <a:t>Author(s)</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dirty="0">
                          <a:ln>
                            <a:noFill/>
                          </a:ln>
                          <a:solidFill>
                            <a:schemeClr val="tx1"/>
                          </a:solidFill>
                          <a:effectLst/>
                          <a:latin typeface="Tahoma" panose="020B0604030504040204" pitchFamily="34" charset="0"/>
                        </a:rPr>
                        <a:t>L. </a:t>
                      </a:r>
                      <a:r>
                        <a:rPr kumimoji="0" lang="en-US" altLang="it-IT" sz="1600" b="0" i="0" u="none" strike="noStrike" cap="none" normalizeH="0" baseline="0" dirty="0" err="1">
                          <a:ln>
                            <a:noFill/>
                          </a:ln>
                          <a:solidFill>
                            <a:schemeClr val="tx1"/>
                          </a:solidFill>
                          <a:effectLst/>
                          <a:latin typeface="Tahoma" panose="020B0604030504040204" pitchFamily="34" charset="0"/>
                        </a:rPr>
                        <a:t>Ariemma</a:t>
                      </a:r>
                      <a:r>
                        <a:rPr kumimoji="0" lang="en-US" altLang="it-IT" sz="1600" b="0" i="0" u="none" strike="noStrike" cap="none" normalizeH="0" baseline="0" dirty="0">
                          <a:ln>
                            <a:noFill/>
                          </a:ln>
                          <a:solidFill>
                            <a:schemeClr val="tx1"/>
                          </a:solidFill>
                          <a:effectLst/>
                          <a:latin typeface="Tahoma" panose="020B0604030504040204" pitchFamily="34" charset="0"/>
                        </a:rPr>
                        <a:t>, T. </a:t>
                      </a:r>
                      <a:r>
                        <a:rPr kumimoji="0" lang="en-US" altLang="it-IT" sz="1600" b="0" i="0" u="none" strike="noStrike" cap="none" normalizeH="0" baseline="0" dirty="0" err="1">
                          <a:ln>
                            <a:noFill/>
                          </a:ln>
                          <a:solidFill>
                            <a:schemeClr val="tx1"/>
                          </a:solidFill>
                          <a:effectLst/>
                          <a:latin typeface="Tahoma" panose="020B0604030504040204" pitchFamily="34" charset="0"/>
                        </a:rPr>
                        <a:t>Caiazzi</a:t>
                      </a:r>
                      <a:r>
                        <a:rPr kumimoji="0" lang="en-US" altLang="it-IT" sz="1600" b="0" i="0" u="none" strike="noStrike" cap="none" normalizeH="0" baseline="0" dirty="0">
                          <a:ln>
                            <a:noFill/>
                          </a:ln>
                          <a:solidFill>
                            <a:schemeClr val="tx1"/>
                          </a:solidFill>
                          <a:effectLst/>
                          <a:latin typeface="Tahoma" panose="020B0604030504040204" pitchFamily="34" charset="0"/>
                        </a:rPr>
                        <a:t>, G. Di Battista, M. </a:t>
                      </a:r>
                      <a:r>
                        <a:rPr kumimoji="0" lang="en-US" altLang="it-IT" sz="1600" b="0" i="0" u="none" strike="noStrike" cap="none" normalizeH="0" baseline="0" dirty="0" err="1">
                          <a:ln>
                            <a:noFill/>
                          </a:ln>
                          <a:solidFill>
                            <a:schemeClr val="tx1"/>
                          </a:solidFill>
                          <a:effectLst/>
                          <a:latin typeface="Tahoma" panose="020B0604030504040204" pitchFamily="34" charset="0"/>
                        </a:rPr>
                        <a:t>Patrignani</a:t>
                      </a:r>
                      <a:r>
                        <a:rPr kumimoji="0" lang="en-US" altLang="it-IT" sz="1600" b="0" i="0" u="none" strike="noStrike" cap="none" normalizeH="0" baseline="0" dirty="0">
                          <a:ln>
                            <a:noFill/>
                          </a:ln>
                          <a:solidFill>
                            <a:schemeClr val="tx1"/>
                          </a:solidFill>
                          <a:effectLst/>
                          <a:latin typeface="Tahoma" panose="020B0604030504040204" pitchFamily="34" charset="0"/>
                        </a:rPr>
                        <a:t>, M. </a:t>
                      </a:r>
                      <a:r>
                        <a:rPr kumimoji="0" lang="en-US" altLang="it-IT" sz="1600" b="0" i="0" u="none" strike="noStrike" cap="none" normalizeH="0" baseline="0" dirty="0" err="1">
                          <a:ln>
                            <a:noFill/>
                          </a:ln>
                          <a:solidFill>
                            <a:schemeClr val="tx1"/>
                          </a:solidFill>
                          <a:effectLst/>
                          <a:latin typeface="Tahoma" panose="020B0604030504040204" pitchFamily="34" charset="0"/>
                        </a:rPr>
                        <a:t>Pizzonia</a:t>
                      </a:r>
                      <a:r>
                        <a:rPr kumimoji="0" lang="en-US" altLang="it-IT" sz="1600" b="0" i="0" u="none" strike="noStrike" cap="none" normalizeH="0" baseline="0" dirty="0">
                          <a:ln>
                            <a:noFill/>
                          </a:ln>
                          <a:solidFill>
                            <a:schemeClr val="tx1"/>
                          </a:solidFill>
                          <a:effectLst/>
                          <a:latin typeface="Tahoma" panose="020B0604030504040204" pitchFamily="34" charset="0"/>
                        </a:rPr>
                        <a:t>, F. Ricci, M. </a:t>
                      </a:r>
                      <a:r>
                        <a:rPr kumimoji="0" lang="en-US" altLang="it-IT" sz="1600" b="0" i="0" u="none" strike="noStrike" cap="none" normalizeH="0" baseline="0" dirty="0" err="1">
                          <a:ln>
                            <a:noFill/>
                          </a:ln>
                          <a:solidFill>
                            <a:schemeClr val="tx1"/>
                          </a:solidFill>
                          <a:effectLst/>
                          <a:latin typeface="Tahoma" panose="020B0604030504040204" pitchFamily="34" charset="0"/>
                        </a:rPr>
                        <a:t>Rimondini</a:t>
                      </a:r>
                      <a:endParaRPr kumimoji="0" lang="en-US" altLang="it-IT" sz="1600" b="0" i="0" u="none" strike="noStrike" cap="none" normalizeH="0" baseline="0" dirty="0">
                        <a:ln>
                          <a:noFill/>
                        </a:ln>
                        <a:solidFill>
                          <a:schemeClr val="tx1"/>
                        </a:solidFill>
                        <a:effectLst/>
                        <a:latin typeface="Tahoma" panose="020B0604030504040204" pitchFamily="34" charset="0"/>
                      </a:endParaRP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57761344"/>
                  </a:ext>
                </a:extLst>
              </a:tr>
              <a:tr h="337514">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E-mail</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dirty="0">
                          <a:ln>
                            <a:noFill/>
                          </a:ln>
                          <a:solidFill>
                            <a:schemeClr val="tx1"/>
                          </a:solidFill>
                          <a:effectLst/>
                          <a:latin typeface="Tahoma" panose="020B0604030504040204" pitchFamily="34" charset="0"/>
                        </a:rPr>
                        <a:t>contact@kathara.org</a:t>
                      </a: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15943026"/>
                  </a:ext>
                </a:extLst>
              </a:tr>
              <a:tr h="337514">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Web</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0" i="0" u="none" strike="noStrike" cap="none" normalizeH="0" baseline="0">
                          <a:ln>
                            <a:noFill/>
                          </a:ln>
                          <a:solidFill>
                            <a:schemeClr val="tx1"/>
                          </a:solidFill>
                          <a:effectLst/>
                          <a:latin typeface="Tahoma" panose="020B0604030504040204" pitchFamily="34" charset="0"/>
                        </a:rPr>
                        <a:t>http://www.kathara.org/</a:t>
                      </a: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72014845"/>
                  </a:ext>
                </a:extLst>
              </a:tr>
              <a:tr h="622436">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en-US" altLang="it-IT" sz="1600" b="1" i="0" u="none" strike="noStrike" cap="none" normalizeH="0" baseline="0">
                          <a:ln>
                            <a:noFill/>
                          </a:ln>
                          <a:solidFill>
                            <a:schemeClr val="tx1"/>
                          </a:solidFill>
                          <a:effectLst/>
                          <a:latin typeface="Tahoma" panose="020B0604030504040204" pitchFamily="34" charset="0"/>
                        </a:rPr>
                        <a:t>Description</a:t>
                      </a:r>
                    </a:p>
                  </a:txBody>
                  <a:tcPr marL="90000" marR="90000" marT="46810" marB="46810"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tx2"/>
                        </a:buClr>
                        <a:buSzPct val="70000"/>
                        <a:buFont typeface="Wingdings" panose="05000000000000000000" pitchFamily="2" charset="2"/>
                        <a:defRPr sz="2800">
                          <a:solidFill>
                            <a:schemeClr val="tx1"/>
                          </a:solidFill>
                          <a:latin typeface="Tahoma" panose="020B0604030504040204" pitchFamily="34" charset="0"/>
                        </a:defRPr>
                      </a:lvl1pPr>
                      <a:lvl2pPr>
                        <a:spcBef>
                          <a:spcPct val="20000"/>
                        </a:spcBef>
                        <a:buClr>
                          <a:schemeClr val="accent1"/>
                        </a:buClr>
                        <a:buSzPct val="70000"/>
                        <a:buFont typeface="Wingdings" panose="05000000000000000000" pitchFamily="2" charset="2"/>
                        <a:defRPr sz="2400">
                          <a:solidFill>
                            <a:schemeClr val="tx1"/>
                          </a:solidFill>
                          <a:latin typeface="Tahoma" panose="020B0604030504040204" pitchFamily="34" charset="0"/>
                        </a:defRPr>
                      </a:lvl2pPr>
                      <a:lvl3pPr>
                        <a:spcBef>
                          <a:spcPct val="20000"/>
                        </a:spcBef>
                        <a:buClr>
                          <a:srgbClr val="66CC00"/>
                        </a:buClr>
                        <a:buSzPct val="70000"/>
                        <a:buFont typeface="Wingdings" panose="05000000000000000000" pitchFamily="2" charset="2"/>
                        <a:defRPr sz="2000">
                          <a:solidFill>
                            <a:schemeClr val="tx1"/>
                          </a:solidFill>
                          <a:latin typeface="Tahoma" panose="020B0604030504040204" pitchFamily="34" charset="0"/>
                        </a:defRPr>
                      </a:lvl3pPr>
                      <a:lvl4pPr>
                        <a:spcBef>
                          <a:spcPct val="20000"/>
                        </a:spcBef>
                        <a:buSzPct val="70000"/>
                        <a:buFont typeface="Wingdings" panose="05000000000000000000" pitchFamily="2" charset="2"/>
                        <a:defRPr>
                          <a:solidFill>
                            <a:schemeClr val="tx1"/>
                          </a:solidFill>
                          <a:latin typeface="Tahoma" panose="020B0604030504040204" pitchFamily="34" charset="0"/>
                        </a:defRPr>
                      </a:lvl4pPr>
                      <a:lvl5pPr>
                        <a:spcBef>
                          <a:spcPct val="20000"/>
                        </a:spcBef>
                        <a:buFont typeface="Arial" panose="020B0604020202020204" pitchFamily="34" charset="0"/>
                        <a:defRPr>
                          <a:solidFill>
                            <a:schemeClr val="tx1"/>
                          </a:solidFill>
                          <a:latin typeface="Tahoma" panose="020B0604030504040204" pitchFamily="34" charset="0"/>
                        </a:defRPr>
                      </a:lvl5pPr>
                      <a:lvl6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6pPr>
                      <a:lvl7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7pPr>
                      <a:lvl8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8pPr>
                      <a:lvl9pPr fontAlgn="base">
                        <a:spcBef>
                          <a:spcPct val="20000"/>
                        </a:spcBef>
                        <a:spcAft>
                          <a:spcPct val="0"/>
                        </a:spcAft>
                        <a:buFont typeface="Arial" panose="020B0604020202020204" pitchFamily="34" charset="0"/>
                        <a:defRPr>
                          <a:solidFill>
                            <a:schemeClr val="tx1"/>
                          </a:solidFill>
                          <a:latin typeface="Tahoma" panose="020B0604030504040204" pitchFamily="34" charset="0"/>
                        </a:defRPr>
                      </a:lvl9pPr>
                    </a:lstStyle>
                    <a:p>
                      <a:pPr marL="0" marR="0" lvl="0" indent="0" algn="l" defTabSz="914400" rtl="0" eaLnBrk="1" fontAlgn="base" latinLnBrk="0" hangingPunct="1">
                        <a:lnSpc>
                          <a:spcPct val="100000"/>
                        </a:lnSpc>
                        <a:spcBef>
                          <a:spcPct val="20000"/>
                        </a:spcBef>
                        <a:spcAft>
                          <a:spcPct val="0"/>
                        </a:spcAft>
                        <a:buClr>
                          <a:schemeClr val="tx2"/>
                        </a:buClr>
                        <a:buSzPct val="70000"/>
                        <a:buFont typeface="Wingdings" panose="05000000000000000000" pitchFamily="2" charset="2"/>
                        <a:buNone/>
                        <a:tabLst/>
                      </a:pPr>
                      <a:r>
                        <a:rPr kumimoji="0" lang="it-IT" altLang="it-IT" sz="1600" b="0" i="0" u="none" strike="noStrike" cap="none" normalizeH="0" baseline="0" dirty="0" err="1">
                          <a:ln>
                            <a:noFill/>
                          </a:ln>
                          <a:solidFill>
                            <a:schemeClr val="tx1"/>
                          </a:solidFill>
                          <a:effectLst/>
                          <a:latin typeface="Tahoma" panose="020B0604030504040204" pitchFamily="34" charset="0"/>
                        </a:rPr>
                        <a:t>using</a:t>
                      </a:r>
                      <a:r>
                        <a:rPr kumimoji="0" lang="it-IT" altLang="it-IT" sz="1600" b="0" i="0" u="none" strike="noStrike" cap="none" normalizeH="0" baseline="0" dirty="0">
                          <a:ln>
                            <a:noFill/>
                          </a:ln>
                          <a:solidFill>
                            <a:schemeClr val="tx1"/>
                          </a:solidFill>
                          <a:effectLst/>
                          <a:latin typeface="Tahoma" panose="020B0604030504040204" pitchFamily="34" charset="0"/>
                        </a:rPr>
                        <a:t> the domain name system – </a:t>
                      </a:r>
                      <a:r>
                        <a:rPr kumimoji="0" lang="it-IT" altLang="it-IT" sz="1600" b="0" i="0" u="none" strike="noStrike" cap="none" normalizeH="0" baseline="0" dirty="0" err="1">
                          <a:ln>
                            <a:noFill/>
                          </a:ln>
                          <a:solidFill>
                            <a:schemeClr val="tx1"/>
                          </a:solidFill>
                          <a:effectLst/>
                          <a:latin typeface="Tahoma" panose="020B0604030504040204" pitchFamily="34" charset="0"/>
                        </a:rPr>
                        <a:t>kathara</a:t>
                      </a:r>
                      <a:r>
                        <a:rPr kumimoji="0" lang="it-IT" altLang="it-IT" sz="1600" b="0" i="0" u="none" strike="noStrike" cap="none" normalizeH="0" baseline="0" dirty="0">
                          <a:ln>
                            <a:noFill/>
                          </a:ln>
                          <a:solidFill>
                            <a:schemeClr val="tx1"/>
                          </a:solidFill>
                          <a:effectLst/>
                          <a:latin typeface="Tahoma" panose="020B0604030504040204" pitchFamily="34" charset="0"/>
                        </a:rPr>
                        <a:t> </a:t>
                      </a:r>
                      <a:r>
                        <a:rPr kumimoji="0" lang="it-IT" altLang="it-IT" sz="1600" b="0" i="0" u="none" strike="noStrike" cap="none" normalizeH="0" baseline="0" dirty="0" err="1">
                          <a:ln>
                            <a:noFill/>
                          </a:ln>
                          <a:solidFill>
                            <a:schemeClr val="tx1"/>
                          </a:solidFill>
                          <a:effectLst/>
                          <a:latin typeface="Tahoma" panose="020B0604030504040204" pitchFamily="34" charset="0"/>
                        </a:rPr>
                        <a:t>version</a:t>
                      </a:r>
                      <a:r>
                        <a:rPr kumimoji="0" lang="it-IT" altLang="it-IT" sz="1600" b="0" i="0" u="none" strike="noStrike" cap="none" normalizeH="0" baseline="0" dirty="0">
                          <a:ln>
                            <a:noFill/>
                          </a:ln>
                          <a:solidFill>
                            <a:schemeClr val="tx1"/>
                          </a:solidFill>
                          <a:effectLst/>
                          <a:latin typeface="Tahoma" panose="020B0604030504040204" pitchFamily="34" charset="0"/>
                        </a:rPr>
                        <a:t> of an </a:t>
                      </a:r>
                      <a:r>
                        <a:rPr kumimoji="0" lang="it-IT" altLang="it-IT" sz="1600" b="0" i="0" u="none" strike="noStrike" cap="none" normalizeH="0" baseline="0" dirty="0" err="1">
                          <a:ln>
                            <a:noFill/>
                          </a:ln>
                          <a:solidFill>
                            <a:schemeClr val="tx1"/>
                          </a:solidFill>
                          <a:effectLst/>
                          <a:latin typeface="Tahoma" panose="020B0604030504040204" pitchFamily="34" charset="0"/>
                        </a:rPr>
                        <a:t>existing</a:t>
                      </a:r>
                      <a:r>
                        <a:rPr kumimoji="0" lang="it-IT" altLang="it-IT" sz="1600" b="0" i="0" u="none" strike="noStrike" cap="none" normalizeH="0" baseline="0" dirty="0">
                          <a:ln>
                            <a:noFill/>
                          </a:ln>
                          <a:solidFill>
                            <a:schemeClr val="tx1"/>
                          </a:solidFill>
                          <a:effectLst/>
                          <a:latin typeface="Tahoma" panose="020B0604030504040204" pitchFamily="34" charset="0"/>
                        </a:rPr>
                        <a:t> </a:t>
                      </a:r>
                      <a:r>
                        <a:rPr kumimoji="0" lang="it-IT" altLang="it-IT" sz="1600" b="0" i="0" u="none" strike="noStrike" cap="none" normalizeH="0" baseline="0" dirty="0" err="1">
                          <a:ln>
                            <a:noFill/>
                          </a:ln>
                          <a:solidFill>
                            <a:schemeClr val="tx1"/>
                          </a:solidFill>
                          <a:effectLst/>
                          <a:latin typeface="Tahoma" panose="020B0604030504040204" pitchFamily="34" charset="0"/>
                        </a:rPr>
                        <a:t>netkit</a:t>
                      </a:r>
                      <a:r>
                        <a:rPr kumimoji="0" lang="it-IT" altLang="it-IT" sz="1600" b="0" i="0" u="none" strike="noStrike" cap="none" normalizeH="0" baseline="0" dirty="0">
                          <a:ln>
                            <a:noFill/>
                          </a:ln>
                          <a:solidFill>
                            <a:schemeClr val="tx1"/>
                          </a:solidFill>
                          <a:effectLst/>
                          <a:latin typeface="Tahoma" panose="020B0604030504040204" pitchFamily="34" charset="0"/>
                        </a:rPr>
                        <a:t> lab</a:t>
                      </a:r>
                    </a:p>
                  </a:txBody>
                  <a:tcPr marL="90000" marR="90000" marT="46810" marB="46810"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9321351"/>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2">
            <a:extLst>
              <a:ext uri="{FF2B5EF4-FFF2-40B4-BE49-F238E27FC236}">
                <a16:creationId xmlns:a16="http://schemas.microsoft.com/office/drawing/2014/main" id="{F3A653DA-683A-22FF-651A-6462C49C1443}"/>
              </a:ext>
            </a:extLst>
          </p:cNvPr>
          <p:cNvSpPr>
            <a:spLocks/>
          </p:cNvSpPr>
          <p:nvPr/>
        </p:nvSpPr>
        <p:spPr bwMode="auto">
          <a:xfrm>
            <a:off x="7239000" y="3895725"/>
            <a:ext cx="4772063" cy="2308569"/>
          </a:xfrm>
          <a:custGeom>
            <a:avLst/>
            <a:gdLst>
              <a:gd name="T0" fmla="*/ 2147483646 w 2320"/>
              <a:gd name="T1" fmla="*/ 2147483646 h 1449"/>
              <a:gd name="T2" fmla="*/ 12601575 w 2320"/>
              <a:gd name="T3" fmla="*/ 2147483646 h 1449"/>
              <a:gd name="T4" fmla="*/ 0 w 2320"/>
              <a:gd name="T5" fmla="*/ 2147483646 h 1449"/>
              <a:gd name="T6" fmla="*/ 662801888 w 2320"/>
              <a:gd name="T7" fmla="*/ 1532255333 h 1449"/>
              <a:gd name="T8" fmla="*/ 1350803750 w 2320"/>
              <a:gd name="T9" fmla="*/ 1532255333 h 1449"/>
              <a:gd name="T10" fmla="*/ 1620461263 w 2320"/>
              <a:gd name="T11" fmla="*/ 1013103033 h 1449"/>
              <a:gd name="T12" fmla="*/ 1388606888 w 2320"/>
              <a:gd name="T13" fmla="*/ 662802032 h 1449"/>
              <a:gd name="T14" fmla="*/ 1726307825 w 2320"/>
              <a:gd name="T15" fmla="*/ 287297875 h 1449"/>
              <a:gd name="T16" fmla="*/ 2147483646 w 2320"/>
              <a:gd name="T17" fmla="*/ 0 h 1449"/>
              <a:gd name="T18" fmla="*/ 2147483646 w 2320"/>
              <a:gd name="T19" fmla="*/ 264617258 h 1449"/>
              <a:gd name="T20" fmla="*/ 2147483646 w 2320"/>
              <a:gd name="T21" fmla="*/ 617439209 h 1449"/>
              <a:gd name="T22" fmla="*/ 2147483646 w 2320"/>
              <a:gd name="T23" fmla="*/ 1013103033 h 1449"/>
              <a:gd name="T24" fmla="*/ 2147483646 w 2320"/>
              <a:gd name="T25" fmla="*/ 1872477295 h 1449"/>
              <a:gd name="T26" fmla="*/ 2147483646 w 2320"/>
              <a:gd name="T27" fmla="*/ 1872477295 h 1449"/>
              <a:gd name="T28" fmla="*/ 2147483646 w 2320"/>
              <a:gd name="T29" fmla="*/ 2147483646 h 14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connsiteX0" fmla="*/ 9996 w 10000"/>
              <a:gd name="connsiteY0" fmla="*/ 10000 h 10000"/>
              <a:gd name="connsiteX1" fmla="*/ 22 w 10000"/>
              <a:gd name="connsiteY1" fmla="*/ 10000 h 10000"/>
              <a:gd name="connsiteX2" fmla="*/ 0 w 10000"/>
              <a:gd name="connsiteY2" fmla="*/ 6011 h 10000"/>
              <a:gd name="connsiteX3" fmla="*/ 1134 w 10000"/>
              <a:gd name="connsiteY3" fmla="*/ 4196 h 10000"/>
              <a:gd name="connsiteX4" fmla="*/ 2310 w 10000"/>
              <a:gd name="connsiteY4" fmla="*/ 4196 h 10000"/>
              <a:gd name="connsiteX5" fmla="*/ 2772 w 10000"/>
              <a:gd name="connsiteY5" fmla="*/ 2774 h 10000"/>
              <a:gd name="connsiteX6" fmla="*/ 2375 w 10000"/>
              <a:gd name="connsiteY6" fmla="*/ 1815 h 10000"/>
              <a:gd name="connsiteX7" fmla="*/ 2953 w 10000"/>
              <a:gd name="connsiteY7" fmla="*/ 787 h 10000"/>
              <a:gd name="connsiteX8" fmla="*/ 4892 w 10000"/>
              <a:gd name="connsiteY8" fmla="*/ 0 h 10000"/>
              <a:gd name="connsiteX9" fmla="*/ 7121 w 10000"/>
              <a:gd name="connsiteY9" fmla="*/ 725 h 10000"/>
              <a:gd name="connsiteX10" fmla="*/ 7478 w 10000"/>
              <a:gd name="connsiteY10" fmla="*/ 1691 h 10000"/>
              <a:gd name="connsiteX11" fmla="*/ 7267 w 10000"/>
              <a:gd name="connsiteY11" fmla="*/ 2774 h 10000"/>
              <a:gd name="connsiteX12" fmla="*/ 10000 w 10000"/>
              <a:gd name="connsiteY12" fmla="*/ 5128 h 10000"/>
              <a:gd name="connsiteX13" fmla="*/ 9996 w 10000"/>
              <a:gd name="connsiteY13" fmla="*/ 10000 h 10000"/>
              <a:gd name="connsiteX0" fmla="*/ 9996 w 12938"/>
              <a:gd name="connsiteY0" fmla="*/ 10000 h 10000"/>
              <a:gd name="connsiteX1" fmla="*/ 22 w 12938"/>
              <a:gd name="connsiteY1" fmla="*/ 10000 h 10000"/>
              <a:gd name="connsiteX2" fmla="*/ 0 w 12938"/>
              <a:gd name="connsiteY2" fmla="*/ 6011 h 10000"/>
              <a:gd name="connsiteX3" fmla="*/ 1134 w 12938"/>
              <a:gd name="connsiteY3" fmla="*/ 4196 h 10000"/>
              <a:gd name="connsiteX4" fmla="*/ 2310 w 12938"/>
              <a:gd name="connsiteY4" fmla="*/ 4196 h 10000"/>
              <a:gd name="connsiteX5" fmla="*/ 2772 w 12938"/>
              <a:gd name="connsiteY5" fmla="*/ 2774 h 10000"/>
              <a:gd name="connsiteX6" fmla="*/ 2375 w 12938"/>
              <a:gd name="connsiteY6" fmla="*/ 1815 h 10000"/>
              <a:gd name="connsiteX7" fmla="*/ 2953 w 12938"/>
              <a:gd name="connsiteY7" fmla="*/ 787 h 10000"/>
              <a:gd name="connsiteX8" fmla="*/ 4892 w 12938"/>
              <a:gd name="connsiteY8" fmla="*/ 0 h 10000"/>
              <a:gd name="connsiteX9" fmla="*/ 7121 w 12938"/>
              <a:gd name="connsiteY9" fmla="*/ 725 h 10000"/>
              <a:gd name="connsiteX10" fmla="*/ 7478 w 12938"/>
              <a:gd name="connsiteY10" fmla="*/ 1691 h 10000"/>
              <a:gd name="connsiteX11" fmla="*/ 7267 w 12938"/>
              <a:gd name="connsiteY11" fmla="*/ 2774 h 10000"/>
              <a:gd name="connsiteX12" fmla="*/ 12938 w 12938"/>
              <a:gd name="connsiteY12" fmla="*/ 4399 h 10000"/>
              <a:gd name="connsiteX13" fmla="*/ 9996 w 12938"/>
              <a:gd name="connsiteY13" fmla="*/ 10000 h 10000"/>
              <a:gd name="connsiteX0" fmla="*/ 12957 w 12957"/>
              <a:gd name="connsiteY0" fmla="*/ 10036 h 10036"/>
              <a:gd name="connsiteX1" fmla="*/ 22 w 12957"/>
              <a:gd name="connsiteY1" fmla="*/ 10000 h 10036"/>
              <a:gd name="connsiteX2" fmla="*/ 0 w 12957"/>
              <a:gd name="connsiteY2" fmla="*/ 6011 h 10036"/>
              <a:gd name="connsiteX3" fmla="*/ 1134 w 12957"/>
              <a:gd name="connsiteY3" fmla="*/ 4196 h 10036"/>
              <a:gd name="connsiteX4" fmla="*/ 2310 w 12957"/>
              <a:gd name="connsiteY4" fmla="*/ 4196 h 10036"/>
              <a:gd name="connsiteX5" fmla="*/ 2772 w 12957"/>
              <a:gd name="connsiteY5" fmla="*/ 2774 h 10036"/>
              <a:gd name="connsiteX6" fmla="*/ 2375 w 12957"/>
              <a:gd name="connsiteY6" fmla="*/ 1815 h 10036"/>
              <a:gd name="connsiteX7" fmla="*/ 2953 w 12957"/>
              <a:gd name="connsiteY7" fmla="*/ 787 h 10036"/>
              <a:gd name="connsiteX8" fmla="*/ 4892 w 12957"/>
              <a:gd name="connsiteY8" fmla="*/ 0 h 10036"/>
              <a:gd name="connsiteX9" fmla="*/ 7121 w 12957"/>
              <a:gd name="connsiteY9" fmla="*/ 725 h 10036"/>
              <a:gd name="connsiteX10" fmla="*/ 7478 w 12957"/>
              <a:gd name="connsiteY10" fmla="*/ 1691 h 10036"/>
              <a:gd name="connsiteX11" fmla="*/ 7267 w 12957"/>
              <a:gd name="connsiteY11" fmla="*/ 2774 h 10036"/>
              <a:gd name="connsiteX12" fmla="*/ 12938 w 12957"/>
              <a:gd name="connsiteY12" fmla="*/ 4399 h 10036"/>
              <a:gd name="connsiteX13" fmla="*/ 12957 w 12957"/>
              <a:gd name="connsiteY13" fmla="*/ 10036 h 1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7" h="10036">
                <a:moveTo>
                  <a:pt x="12957" y="10036"/>
                </a:moveTo>
                <a:lnTo>
                  <a:pt x="22" y="10000"/>
                </a:lnTo>
                <a:cubicBezTo>
                  <a:pt x="15" y="8670"/>
                  <a:pt x="7" y="7341"/>
                  <a:pt x="0" y="6011"/>
                </a:cubicBezTo>
                <a:lnTo>
                  <a:pt x="1134" y="4196"/>
                </a:lnTo>
                <a:lnTo>
                  <a:pt x="2310" y="4196"/>
                </a:lnTo>
                <a:lnTo>
                  <a:pt x="2772" y="2774"/>
                </a:lnTo>
                <a:lnTo>
                  <a:pt x="2375" y="1815"/>
                </a:lnTo>
                <a:lnTo>
                  <a:pt x="2953" y="787"/>
                </a:lnTo>
                <a:lnTo>
                  <a:pt x="4892" y="0"/>
                </a:lnTo>
                <a:lnTo>
                  <a:pt x="7121" y="725"/>
                </a:lnTo>
                <a:lnTo>
                  <a:pt x="7478" y="1691"/>
                </a:lnTo>
                <a:cubicBezTo>
                  <a:pt x="7408" y="2052"/>
                  <a:pt x="7337" y="2413"/>
                  <a:pt x="7267" y="2774"/>
                </a:cubicBezTo>
                <a:lnTo>
                  <a:pt x="12938" y="4399"/>
                </a:lnTo>
                <a:cubicBezTo>
                  <a:pt x="12937" y="6023"/>
                  <a:pt x="12958" y="8412"/>
                  <a:pt x="12957" y="10036"/>
                </a:cubicBez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 name="Freeform 3">
            <a:extLst>
              <a:ext uri="{FF2B5EF4-FFF2-40B4-BE49-F238E27FC236}">
                <a16:creationId xmlns:a16="http://schemas.microsoft.com/office/drawing/2014/main" id="{CAC874FA-96F4-5547-3FE9-214559592A1C}"/>
              </a:ext>
            </a:extLst>
          </p:cNvPr>
          <p:cNvSpPr>
            <a:spLocks/>
          </p:cNvSpPr>
          <p:nvPr/>
        </p:nvSpPr>
        <p:spPr bwMode="auto">
          <a:xfrm>
            <a:off x="6308725" y="2597150"/>
            <a:ext cx="3244850" cy="2344738"/>
          </a:xfrm>
          <a:custGeom>
            <a:avLst/>
            <a:gdLst>
              <a:gd name="T0" fmla="*/ 1566549414 w 2043"/>
              <a:gd name="T1" fmla="*/ 670361705 h 1477"/>
              <a:gd name="T2" fmla="*/ 1881877996 w 2043"/>
              <a:gd name="T3" fmla="*/ 246975365 h 1477"/>
              <a:gd name="T4" fmla="*/ 2147483646 w 2043"/>
              <a:gd name="T5" fmla="*/ 0 h 1477"/>
              <a:gd name="T6" fmla="*/ 2147483646 w 2043"/>
              <a:gd name="T7" fmla="*/ 289818824 h 1477"/>
              <a:gd name="T8" fmla="*/ 2147483646 w 2043"/>
              <a:gd name="T9" fmla="*/ 650200451 h 1477"/>
              <a:gd name="T10" fmla="*/ 2147483646 w 2043"/>
              <a:gd name="T11" fmla="*/ 917337071 h 1477"/>
              <a:gd name="T12" fmla="*/ 2147483646 w 2043"/>
              <a:gd name="T13" fmla="*/ 1295360589 h 1477"/>
              <a:gd name="T14" fmla="*/ 2147483646 w 2043"/>
              <a:gd name="T15" fmla="*/ 1267639658 h 1477"/>
              <a:gd name="T16" fmla="*/ 2147483646 w 2043"/>
              <a:gd name="T17" fmla="*/ 1605340667 h 1477"/>
              <a:gd name="T18" fmla="*/ 2147483646 w 2043"/>
              <a:gd name="T19" fmla="*/ 1993444813 h 1477"/>
              <a:gd name="T20" fmla="*/ 2147483646 w 2043"/>
              <a:gd name="T21" fmla="*/ 2147483646 h 1477"/>
              <a:gd name="T22" fmla="*/ 2147483646 w 2043"/>
              <a:gd name="T23" fmla="*/ 2147483646 h 1477"/>
              <a:gd name="T24" fmla="*/ 2147483646 w 2043"/>
              <a:gd name="T25" fmla="*/ 2147483646 h 1477"/>
              <a:gd name="T26" fmla="*/ 2091255794 w 2043"/>
              <a:gd name="T27" fmla="*/ 2147483646 h 1477"/>
              <a:gd name="T28" fmla="*/ 1733042143 w 2043"/>
              <a:gd name="T29" fmla="*/ 2147483646 h 1477"/>
              <a:gd name="T30" fmla="*/ 32794744 w 2043"/>
              <a:gd name="T31" fmla="*/ 2147483646 h 1477"/>
              <a:gd name="T32" fmla="*/ 0 w 2043"/>
              <a:gd name="T33" fmla="*/ 2147483646 h 1477"/>
              <a:gd name="T34" fmla="*/ 713901942 w 2043"/>
              <a:gd name="T35" fmla="*/ 1554937532 h 1477"/>
              <a:gd name="T36" fmla="*/ 1349603476 w 2043"/>
              <a:gd name="T37" fmla="*/ 1554937532 h 1477"/>
              <a:gd name="T38" fmla="*/ 1735565915 w 2043"/>
              <a:gd name="T39" fmla="*/ 1008062715 h 1477"/>
              <a:gd name="T40" fmla="*/ 1566549414 w 2043"/>
              <a:gd name="T41" fmla="*/ 670361705 h 147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043" h="1477">
                <a:moveTo>
                  <a:pt x="621" y="266"/>
                </a:moveTo>
                <a:lnTo>
                  <a:pt x="746" y="98"/>
                </a:lnTo>
                <a:lnTo>
                  <a:pt x="1130" y="0"/>
                </a:lnTo>
                <a:lnTo>
                  <a:pt x="1481" y="115"/>
                </a:lnTo>
                <a:lnTo>
                  <a:pt x="1572" y="258"/>
                </a:lnTo>
                <a:lnTo>
                  <a:pt x="1547" y="364"/>
                </a:lnTo>
                <a:lnTo>
                  <a:pt x="2043" y="514"/>
                </a:lnTo>
                <a:lnTo>
                  <a:pt x="1806" y="503"/>
                </a:lnTo>
                <a:lnTo>
                  <a:pt x="1796" y="637"/>
                </a:lnTo>
                <a:lnTo>
                  <a:pt x="1189" y="791"/>
                </a:lnTo>
                <a:lnTo>
                  <a:pt x="1024" y="1069"/>
                </a:lnTo>
                <a:lnTo>
                  <a:pt x="1055" y="1234"/>
                </a:lnTo>
                <a:lnTo>
                  <a:pt x="970" y="1305"/>
                </a:lnTo>
                <a:lnTo>
                  <a:pt x="829" y="1305"/>
                </a:lnTo>
                <a:lnTo>
                  <a:pt x="687" y="1476"/>
                </a:lnTo>
                <a:lnTo>
                  <a:pt x="13" y="1477"/>
                </a:lnTo>
                <a:lnTo>
                  <a:pt x="0" y="911"/>
                </a:lnTo>
                <a:lnTo>
                  <a:pt x="283" y="617"/>
                </a:lnTo>
                <a:lnTo>
                  <a:pt x="535" y="617"/>
                </a:lnTo>
                <a:lnTo>
                  <a:pt x="688" y="400"/>
                </a:lnTo>
                <a:lnTo>
                  <a:pt x="621" y="266"/>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 name="Freeform 4">
            <a:extLst>
              <a:ext uri="{FF2B5EF4-FFF2-40B4-BE49-F238E27FC236}">
                <a16:creationId xmlns:a16="http://schemas.microsoft.com/office/drawing/2014/main" id="{9B310938-DC1C-B788-DB8A-B9A7359AECE5}"/>
              </a:ext>
            </a:extLst>
          </p:cNvPr>
          <p:cNvSpPr>
            <a:spLocks/>
          </p:cNvSpPr>
          <p:nvPr/>
        </p:nvSpPr>
        <p:spPr bwMode="auto">
          <a:xfrm>
            <a:off x="319036" y="3895725"/>
            <a:ext cx="4697464" cy="2325361"/>
          </a:xfrm>
          <a:custGeom>
            <a:avLst/>
            <a:gdLst>
              <a:gd name="T0" fmla="*/ 2519362 w 2315"/>
              <a:gd name="T1" fmla="*/ 2147483646 h 1449"/>
              <a:gd name="T2" fmla="*/ 2147483646 w 2315"/>
              <a:gd name="T3" fmla="*/ 2147483646 h 1449"/>
              <a:gd name="T4" fmla="*/ 2147483646 w 2315"/>
              <a:gd name="T5" fmla="*/ 2116931710 h 1449"/>
              <a:gd name="T6" fmla="*/ 2147483646 w 2315"/>
              <a:gd name="T7" fmla="*/ 1532255333 h 1449"/>
              <a:gd name="T8" fmla="*/ 2147483646 w 2315"/>
              <a:gd name="T9" fmla="*/ 1481852197 h 1449"/>
              <a:gd name="T10" fmla="*/ 2147483646 w 2315"/>
              <a:gd name="T11" fmla="*/ 970261161 h 1449"/>
              <a:gd name="T12" fmla="*/ 2147483646 w 2315"/>
              <a:gd name="T13" fmla="*/ 662802032 h 1449"/>
              <a:gd name="T14" fmla="*/ 2147483646 w 2315"/>
              <a:gd name="T15" fmla="*/ 307459129 h 1449"/>
              <a:gd name="T16" fmla="*/ 2147483646 w 2315"/>
              <a:gd name="T17" fmla="*/ 0 h 1449"/>
              <a:gd name="T18" fmla="*/ 1683464146 w 2315"/>
              <a:gd name="T19" fmla="*/ 264617258 h 1449"/>
              <a:gd name="T20" fmla="*/ 1474290412 w 2315"/>
              <a:gd name="T21" fmla="*/ 617439209 h 1449"/>
              <a:gd name="T22" fmla="*/ 1620459455 w 2315"/>
              <a:gd name="T23" fmla="*/ 1035785238 h 1449"/>
              <a:gd name="T24" fmla="*/ 1053425169 w 2315"/>
              <a:gd name="T25" fmla="*/ 1872477295 h 1449"/>
              <a:gd name="T26" fmla="*/ 0 w 2315"/>
              <a:gd name="T27" fmla="*/ 1872477295 h 1449"/>
              <a:gd name="T28" fmla="*/ 2519362 w 2315"/>
              <a:gd name="T29" fmla="*/ 2147483646 h 14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connsiteX0" fmla="*/ 4 w 10000"/>
              <a:gd name="connsiteY0" fmla="*/ 10000 h 10000"/>
              <a:gd name="connsiteX1" fmla="*/ 10000 w 10000"/>
              <a:gd name="connsiteY1" fmla="*/ 10000 h 10000"/>
              <a:gd name="connsiteX2" fmla="*/ 9978 w 10000"/>
              <a:gd name="connsiteY2" fmla="*/ 5797 h 10000"/>
              <a:gd name="connsiteX3" fmla="*/ 8713 w 10000"/>
              <a:gd name="connsiteY3" fmla="*/ 4196 h 10000"/>
              <a:gd name="connsiteX4" fmla="*/ 7054 w 10000"/>
              <a:gd name="connsiteY4" fmla="*/ 4058 h 10000"/>
              <a:gd name="connsiteX5" fmla="*/ 6311 w 10000"/>
              <a:gd name="connsiteY5" fmla="*/ 2657 h 10000"/>
              <a:gd name="connsiteX6" fmla="*/ 6454 w 10000"/>
              <a:gd name="connsiteY6" fmla="*/ 1815 h 10000"/>
              <a:gd name="connsiteX7" fmla="*/ 6095 w 10000"/>
              <a:gd name="connsiteY7" fmla="*/ 842 h 10000"/>
              <a:gd name="connsiteX8" fmla="*/ 4579 w 10000"/>
              <a:gd name="connsiteY8" fmla="*/ 0 h 10000"/>
              <a:gd name="connsiteX9" fmla="*/ 2886 w 10000"/>
              <a:gd name="connsiteY9" fmla="*/ 725 h 10000"/>
              <a:gd name="connsiteX10" fmla="*/ 2527 w 10000"/>
              <a:gd name="connsiteY10" fmla="*/ 1691 h 10000"/>
              <a:gd name="connsiteX11" fmla="*/ 2778 w 10000"/>
              <a:gd name="connsiteY11" fmla="*/ 2836 h 10000"/>
              <a:gd name="connsiteX12" fmla="*/ 0 w 10000"/>
              <a:gd name="connsiteY12" fmla="*/ 5128 h 10000"/>
              <a:gd name="connsiteX13" fmla="*/ 4 w 10000"/>
              <a:gd name="connsiteY13" fmla="*/ 10000 h 10000"/>
              <a:gd name="connsiteX0" fmla="*/ 2766 w 12762"/>
              <a:gd name="connsiteY0" fmla="*/ 10000 h 10000"/>
              <a:gd name="connsiteX1" fmla="*/ 12762 w 12762"/>
              <a:gd name="connsiteY1" fmla="*/ 10000 h 10000"/>
              <a:gd name="connsiteX2" fmla="*/ 12740 w 12762"/>
              <a:gd name="connsiteY2" fmla="*/ 5797 h 10000"/>
              <a:gd name="connsiteX3" fmla="*/ 11475 w 12762"/>
              <a:gd name="connsiteY3" fmla="*/ 4196 h 10000"/>
              <a:gd name="connsiteX4" fmla="*/ 9816 w 12762"/>
              <a:gd name="connsiteY4" fmla="*/ 4058 h 10000"/>
              <a:gd name="connsiteX5" fmla="*/ 9073 w 12762"/>
              <a:gd name="connsiteY5" fmla="*/ 2657 h 10000"/>
              <a:gd name="connsiteX6" fmla="*/ 9216 w 12762"/>
              <a:gd name="connsiteY6" fmla="*/ 1815 h 10000"/>
              <a:gd name="connsiteX7" fmla="*/ 8857 w 12762"/>
              <a:gd name="connsiteY7" fmla="*/ 842 h 10000"/>
              <a:gd name="connsiteX8" fmla="*/ 7341 w 12762"/>
              <a:gd name="connsiteY8" fmla="*/ 0 h 10000"/>
              <a:gd name="connsiteX9" fmla="*/ 5648 w 12762"/>
              <a:gd name="connsiteY9" fmla="*/ 725 h 10000"/>
              <a:gd name="connsiteX10" fmla="*/ 5289 w 12762"/>
              <a:gd name="connsiteY10" fmla="*/ 1691 h 10000"/>
              <a:gd name="connsiteX11" fmla="*/ 5540 w 12762"/>
              <a:gd name="connsiteY11" fmla="*/ 2836 h 10000"/>
              <a:gd name="connsiteX12" fmla="*/ 0 w 12762"/>
              <a:gd name="connsiteY12" fmla="*/ 4508 h 10000"/>
              <a:gd name="connsiteX13" fmla="*/ 2766 w 12762"/>
              <a:gd name="connsiteY13" fmla="*/ 10000 h 10000"/>
              <a:gd name="connsiteX0" fmla="*/ 0 w 12895"/>
              <a:gd name="connsiteY0" fmla="*/ 10036 h 10036"/>
              <a:gd name="connsiteX1" fmla="*/ 12895 w 12895"/>
              <a:gd name="connsiteY1" fmla="*/ 10000 h 10036"/>
              <a:gd name="connsiteX2" fmla="*/ 12873 w 12895"/>
              <a:gd name="connsiteY2" fmla="*/ 5797 h 10036"/>
              <a:gd name="connsiteX3" fmla="*/ 11608 w 12895"/>
              <a:gd name="connsiteY3" fmla="*/ 4196 h 10036"/>
              <a:gd name="connsiteX4" fmla="*/ 9949 w 12895"/>
              <a:gd name="connsiteY4" fmla="*/ 4058 h 10036"/>
              <a:gd name="connsiteX5" fmla="*/ 9206 w 12895"/>
              <a:gd name="connsiteY5" fmla="*/ 2657 h 10036"/>
              <a:gd name="connsiteX6" fmla="*/ 9349 w 12895"/>
              <a:gd name="connsiteY6" fmla="*/ 1815 h 10036"/>
              <a:gd name="connsiteX7" fmla="*/ 8990 w 12895"/>
              <a:gd name="connsiteY7" fmla="*/ 842 h 10036"/>
              <a:gd name="connsiteX8" fmla="*/ 7474 w 12895"/>
              <a:gd name="connsiteY8" fmla="*/ 0 h 10036"/>
              <a:gd name="connsiteX9" fmla="*/ 5781 w 12895"/>
              <a:gd name="connsiteY9" fmla="*/ 725 h 10036"/>
              <a:gd name="connsiteX10" fmla="*/ 5422 w 12895"/>
              <a:gd name="connsiteY10" fmla="*/ 1691 h 10036"/>
              <a:gd name="connsiteX11" fmla="*/ 5673 w 12895"/>
              <a:gd name="connsiteY11" fmla="*/ 2836 h 10036"/>
              <a:gd name="connsiteX12" fmla="*/ 133 w 12895"/>
              <a:gd name="connsiteY12" fmla="*/ 4508 h 10036"/>
              <a:gd name="connsiteX13" fmla="*/ 0 w 12895"/>
              <a:gd name="connsiteY13" fmla="*/ 10036 h 10036"/>
              <a:gd name="connsiteX0" fmla="*/ 1 w 12782"/>
              <a:gd name="connsiteY0" fmla="*/ 10109 h 10109"/>
              <a:gd name="connsiteX1" fmla="*/ 12782 w 12782"/>
              <a:gd name="connsiteY1" fmla="*/ 10000 h 10109"/>
              <a:gd name="connsiteX2" fmla="*/ 12760 w 12782"/>
              <a:gd name="connsiteY2" fmla="*/ 5797 h 10109"/>
              <a:gd name="connsiteX3" fmla="*/ 11495 w 12782"/>
              <a:gd name="connsiteY3" fmla="*/ 4196 h 10109"/>
              <a:gd name="connsiteX4" fmla="*/ 9836 w 12782"/>
              <a:gd name="connsiteY4" fmla="*/ 4058 h 10109"/>
              <a:gd name="connsiteX5" fmla="*/ 9093 w 12782"/>
              <a:gd name="connsiteY5" fmla="*/ 2657 h 10109"/>
              <a:gd name="connsiteX6" fmla="*/ 9236 w 12782"/>
              <a:gd name="connsiteY6" fmla="*/ 1815 h 10109"/>
              <a:gd name="connsiteX7" fmla="*/ 8877 w 12782"/>
              <a:gd name="connsiteY7" fmla="*/ 842 h 10109"/>
              <a:gd name="connsiteX8" fmla="*/ 7361 w 12782"/>
              <a:gd name="connsiteY8" fmla="*/ 0 h 10109"/>
              <a:gd name="connsiteX9" fmla="*/ 5668 w 12782"/>
              <a:gd name="connsiteY9" fmla="*/ 725 h 10109"/>
              <a:gd name="connsiteX10" fmla="*/ 5309 w 12782"/>
              <a:gd name="connsiteY10" fmla="*/ 1691 h 10109"/>
              <a:gd name="connsiteX11" fmla="*/ 5560 w 12782"/>
              <a:gd name="connsiteY11" fmla="*/ 2836 h 10109"/>
              <a:gd name="connsiteX12" fmla="*/ 20 w 12782"/>
              <a:gd name="connsiteY12" fmla="*/ 4508 h 10109"/>
              <a:gd name="connsiteX13" fmla="*/ 1 w 12782"/>
              <a:gd name="connsiteY13" fmla="*/ 10109 h 10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782" h="10109">
                <a:moveTo>
                  <a:pt x="1" y="10109"/>
                </a:moveTo>
                <a:lnTo>
                  <a:pt x="12782" y="10000"/>
                </a:lnTo>
                <a:cubicBezTo>
                  <a:pt x="12775" y="8599"/>
                  <a:pt x="12767" y="7198"/>
                  <a:pt x="12760" y="5797"/>
                </a:cubicBezTo>
                <a:lnTo>
                  <a:pt x="11495" y="4196"/>
                </a:lnTo>
                <a:lnTo>
                  <a:pt x="9836" y="4058"/>
                </a:lnTo>
                <a:lnTo>
                  <a:pt x="9093" y="2657"/>
                </a:lnTo>
                <a:cubicBezTo>
                  <a:pt x="9141" y="2376"/>
                  <a:pt x="9188" y="2096"/>
                  <a:pt x="9236" y="1815"/>
                </a:cubicBezTo>
                <a:cubicBezTo>
                  <a:pt x="9116" y="1491"/>
                  <a:pt x="8997" y="1166"/>
                  <a:pt x="8877" y="842"/>
                </a:cubicBezTo>
                <a:lnTo>
                  <a:pt x="7361" y="0"/>
                </a:lnTo>
                <a:lnTo>
                  <a:pt x="5668" y="725"/>
                </a:lnTo>
                <a:lnTo>
                  <a:pt x="5309" y="1691"/>
                </a:lnTo>
                <a:cubicBezTo>
                  <a:pt x="5393" y="2073"/>
                  <a:pt x="5476" y="2454"/>
                  <a:pt x="5560" y="2836"/>
                </a:cubicBezTo>
                <a:lnTo>
                  <a:pt x="20" y="4508"/>
                </a:lnTo>
                <a:cubicBezTo>
                  <a:pt x="21" y="6132"/>
                  <a:pt x="0" y="8485"/>
                  <a:pt x="1" y="10109"/>
                </a:cubicBez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 name="Freeform 5">
            <a:extLst>
              <a:ext uri="{FF2B5EF4-FFF2-40B4-BE49-F238E27FC236}">
                <a16:creationId xmlns:a16="http://schemas.microsoft.com/office/drawing/2014/main" id="{37975818-C68F-DF92-8004-9C1B99A2F8B8}"/>
              </a:ext>
            </a:extLst>
          </p:cNvPr>
          <p:cNvSpPr>
            <a:spLocks/>
          </p:cNvSpPr>
          <p:nvPr/>
        </p:nvSpPr>
        <p:spPr bwMode="auto">
          <a:xfrm>
            <a:off x="4295775" y="1285875"/>
            <a:ext cx="3854450" cy="2387600"/>
          </a:xfrm>
          <a:custGeom>
            <a:avLst/>
            <a:gdLst>
              <a:gd name="T0" fmla="*/ 2147483646 w 2427"/>
              <a:gd name="T1" fmla="*/ 0 h 1504"/>
              <a:gd name="T2" fmla="*/ 2147483646 w 2427"/>
              <a:gd name="T3" fmla="*/ 115927188 h 1504"/>
              <a:gd name="T4" fmla="*/ 1644495455 w 2427"/>
              <a:gd name="T5" fmla="*/ 380544388 h 1504"/>
              <a:gd name="T6" fmla="*/ 1495683827 w 2427"/>
              <a:gd name="T7" fmla="*/ 811490313 h 1504"/>
              <a:gd name="T8" fmla="*/ 0 w 2427"/>
              <a:gd name="T9" fmla="*/ 1784270625 h 1504"/>
              <a:gd name="T10" fmla="*/ 572547023 w 2427"/>
              <a:gd name="T11" fmla="*/ 1655743450 h 1504"/>
              <a:gd name="T12" fmla="*/ 595246509 w 2427"/>
              <a:gd name="T13" fmla="*/ 1872476888 h 1504"/>
              <a:gd name="T14" fmla="*/ 1008893950 w 2427"/>
              <a:gd name="T15" fmla="*/ 2053928138 h 1504"/>
              <a:gd name="T16" fmla="*/ 1475506329 w 2427"/>
              <a:gd name="T17" fmla="*/ 2147483646 h 1504"/>
              <a:gd name="T18" fmla="*/ 1450284854 w 2427"/>
              <a:gd name="T19" fmla="*/ 2147483646 h 1504"/>
              <a:gd name="T20" fmla="*/ 1694941581 w 2427"/>
              <a:gd name="T21" fmla="*/ 2147483646 h 1504"/>
              <a:gd name="T22" fmla="*/ 2050575341 w 2427"/>
              <a:gd name="T23" fmla="*/ 2147483646 h 1504"/>
              <a:gd name="T24" fmla="*/ 2147483646 w 2427"/>
              <a:gd name="T25" fmla="*/ 2147483646 h 1504"/>
              <a:gd name="T26" fmla="*/ 2147483646 w 2427"/>
              <a:gd name="T27" fmla="*/ 2147483646 h 1504"/>
              <a:gd name="T28" fmla="*/ 2147483646 w 2427"/>
              <a:gd name="T29" fmla="*/ 2147483646 h 1504"/>
              <a:gd name="T30" fmla="*/ 2147483646 w 2427"/>
              <a:gd name="T31" fmla="*/ 2147483646 h 1504"/>
              <a:gd name="T32" fmla="*/ 2147483646 w 2427"/>
              <a:gd name="T33" fmla="*/ 2147483646 h 1504"/>
              <a:gd name="T34" fmla="*/ 2147483646 w 2427"/>
              <a:gd name="T35" fmla="*/ 2147483646 h 1504"/>
              <a:gd name="T36" fmla="*/ 2147483646 w 2427"/>
              <a:gd name="T37" fmla="*/ 2106850625 h 1504"/>
              <a:gd name="T38" fmla="*/ 2147483646 w 2427"/>
              <a:gd name="T39" fmla="*/ 1794351250 h 1504"/>
              <a:gd name="T40" fmla="*/ 2147483646 w 2427"/>
              <a:gd name="T41" fmla="*/ 1562496875 h 1504"/>
              <a:gd name="T42" fmla="*/ 2147483646 w 2427"/>
              <a:gd name="T43" fmla="*/ 1640622513 h 1504"/>
              <a:gd name="T44" fmla="*/ 2147483646 w 2427"/>
              <a:gd name="T45" fmla="*/ 882054688 h 1504"/>
              <a:gd name="T46" fmla="*/ 2147483646 w 2427"/>
              <a:gd name="T47" fmla="*/ 428426563 h 1504"/>
              <a:gd name="T48" fmla="*/ 2147483646 w 2427"/>
              <a:gd name="T49" fmla="*/ 143649700 h 1504"/>
              <a:gd name="T50" fmla="*/ 2147483646 w 2427"/>
              <a:gd name="T51" fmla="*/ 0 h 15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27" h="1504">
                <a:moveTo>
                  <a:pt x="1061" y="0"/>
                </a:moveTo>
                <a:lnTo>
                  <a:pt x="852" y="46"/>
                </a:lnTo>
                <a:lnTo>
                  <a:pt x="652" y="151"/>
                </a:lnTo>
                <a:lnTo>
                  <a:pt x="593" y="322"/>
                </a:lnTo>
                <a:lnTo>
                  <a:pt x="0" y="708"/>
                </a:lnTo>
                <a:lnTo>
                  <a:pt x="227" y="657"/>
                </a:lnTo>
                <a:lnTo>
                  <a:pt x="236" y="743"/>
                </a:lnTo>
                <a:lnTo>
                  <a:pt x="400" y="815"/>
                </a:lnTo>
                <a:lnTo>
                  <a:pt x="585" y="1093"/>
                </a:lnTo>
                <a:lnTo>
                  <a:pt x="575" y="1237"/>
                </a:lnTo>
                <a:lnTo>
                  <a:pt x="672" y="1332"/>
                </a:lnTo>
                <a:lnTo>
                  <a:pt x="813" y="1342"/>
                </a:lnTo>
                <a:lnTo>
                  <a:pt x="955" y="1504"/>
                </a:lnTo>
                <a:lnTo>
                  <a:pt x="1389" y="1504"/>
                </a:lnTo>
                <a:lnTo>
                  <a:pt x="1581" y="1312"/>
                </a:lnTo>
                <a:lnTo>
                  <a:pt x="1733" y="1302"/>
                </a:lnTo>
                <a:lnTo>
                  <a:pt x="1783" y="1221"/>
                </a:lnTo>
                <a:lnTo>
                  <a:pt x="1727" y="1062"/>
                </a:lnTo>
                <a:lnTo>
                  <a:pt x="1902" y="836"/>
                </a:lnTo>
                <a:lnTo>
                  <a:pt x="2211" y="712"/>
                </a:lnTo>
                <a:lnTo>
                  <a:pt x="2118" y="620"/>
                </a:lnTo>
                <a:lnTo>
                  <a:pt x="2427" y="651"/>
                </a:lnTo>
                <a:lnTo>
                  <a:pt x="1595" y="350"/>
                </a:lnTo>
                <a:lnTo>
                  <a:pt x="1528" y="170"/>
                </a:lnTo>
                <a:lnTo>
                  <a:pt x="1345" y="57"/>
                </a:lnTo>
                <a:lnTo>
                  <a:pt x="1061" y="0"/>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4" name="Freeform 6">
            <a:extLst>
              <a:ext uri="{FF2B5EF4-FFF2-40B4-BE49-F238E27FC236}">
                <a16:creationId xmlns:a16="http://schemas.microsoft.com/office/drawing/2014/main" id="{C841DE05-5275-0B37-A72D-C5CB9C577E63}"/>
              </a:ext>
            </a:extLst>
          </p:cNvPr>
          <p:cNvSpPr>
            <a:spLocks/>
          </p:cNvSpPr>
          <p:nvPr/>
        </p:nvSpPr>
        <p:spPr bwMode="auto">
          <a:xfrm>
            <a:off x="3000375" y="2584451"/>
            <a:ext cx="3087688" cy="2373313"/>
          </a:xfrm>
          <a:custGeom>
            <a:avLst/>
            <a:gdLst>
              <a:gd name="T0" fmla="*/ 2147483646 w 1945"/>
              <a:gd name="T1" fmla="*/ 675402017 h 1495"/>
              <a:gd name="T2" fmla="*/ 2147483646 w 1945"/>
              <a:gd name="T3" fmla="*/ 249496315 h 1495"/>
              <a:gd name="T4" fmla="*/ 1789311227 w 1945"/>
              <a:gd name="T5" fmla="*/ 0 h 1495"/>
              <a:gd name="T6" fmla="*/ 904737034 w 1945"/>
              <a:gd name="T7" fmla="*/ 292338187 h 1495"/>
              <a:gd name="T8" fmla="*/ 675401984 w 1945"/>
              <a:gd name="T9" fmla="*/ 652721400 h 1495"/>
              <a:gd name="T10" fmla="*/ 738406695 w 1945"/>
              <a:gd name="T11" fmla="*/ 922377382 h 1495"/>
              <a:gd name="T12" fmla="*/ 0 w 1945"/>
              <a:gd name="T13" fmla="*/ 1509574706 h 1495"/>
              <a:gd name="T14" fmla="*/ 589716658 w 1945"/>
              <a:gd name="T15" fmla="*/ 1441529679 h 1495"/>
              <a:gd name="T16" fmla="*/ 372983185 w 1945"/>
              <a:gd name="T17" fmla="*/ 1885077272 h 1495"/>
              <a:gd name="T18" fmla="*/ 1098788303 w 1945"/>
              <a:gd name="T19" fmla="*/ 2147483646 h 1495"/>
              <a:gd name="T20" fmla="*/ 1539816512 w 1945"/>
              <a:gd name="T21" fmla="*/ 2147483646 h 1495"/>
              <a:gd name="T22" fmla="*/ 1512093995 w 1945"/>
              <a:gd name="T23" fmla="*/ 2147483646 h 1495"/>
              <a:gd name="T24" fmla="*/ 1711187165 w 1945"/>
              <a:gd name="T25" fmla="*/ 2147483646 h 1495"/>
              <a:gd name="T26" fmla="*/ 2147483646 w 1945"/>
              <a:gd name="T27" fmla="*/ 2147483646 h 1495"/>
              <a:gd name="T28" fmla="*/ 2147483646 w 1945"/>
              <a:gd name="T29" fmla="*/ 2147483646 h 1495"/>
              <a:gd name="T30" fmla="*/ 2147483646 w 1945"/>
              <a:gd name="T31" fmla="*/ 2147483646 h 1495"/>
              <a:gd name="T32" fmla="*/ 2147483646 w 1945"/>
              <a:gd name="T33" fmla="*/ 2147483646 h 1495"/>
              <a:gd name="T34" fmla="*/ 2147483646 w 1945"/>
              <a:gd name="T35" fmla="*/ 1602819713 h 1495"/>
              <a:gd name="T36" fmla="*/ 2147483646 w 1945"/>
              <a:gd name="T37" fmla="*/ 1602819713 h 1495"/>
              <a:gd name="T38" fmla="*/ 2147483646 w 1945"/>
              <a:gd name="T39" fmla="*/ 1013103026 h 1495"/>
              <a:gd name="T40" fmla="*/ 2147483646 w 1945"/>
              <a:gd name="T41" fmla="*/ 675402017 h 149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945" h="1495">
                <a:moveTo>
                  <a:pt x="1219" y="268"/>
                </a:moveTo>
                <a:lnTo>
                  <a:pt x="1094" y="99"/>
                </a:lnTo>
                <a:lnTo>
                  <a:pt x="710" y="0"/>
                </a:lnTo>
                <a:lnTo>
                  <a:pt x="359" y="116"/>
                </a:lnTo>
                <a:lnTo>
                  <a:pt x="268" y="259"/>
                </a:lnTo>
                <a:lnTo>
                  <a:pt x="293" y="366"/>
                </a:lnTo>
                <a:lnTo>
                  <a:pt x="0" y="599"/>
                </a:lnTo>
                <a:lnTo>
                  <a:pt x="234" y="572"/>
                </a:lnTo>
                <a:lnTo>
                  <a:pt x="148" y="748"/>
                </a:lnTo>
                <a:lnTo>
                  <a:pt x="436" y="861"/>
                </a:lnTo>
                <a:lnTo>
                  <a:pt x="611" y="1036"/>
                </a:lnTo>
                <a:lnTo>
                  <a:pt x="600" y="1180"/>
                </a:lnTo>
                <a:lnTo>
                  <a:pt x="679" y="1282"/>
                </a:lnTo>
                <a:lnTo>
                  <a:pt x="962" y="1343"/>
                </a:lnTo>
                <a:lnTo>
                  <a:pt x="1205" y="1495"/>
                </a:lnTo>
                <a:lnTo>
                  <a:pt x="1945" y="1485"/>
                </a:lnTo>
                <a:lnTo>
                  <a:pt x="1942" y="908"/>
                </a:lnTo>
                <a:lnTo>
                  <a:pt x="1599" y="636"/>
                </a:lnTo>
                <a:lnTo>
                  <a:pt x="1417" y="636"/>
                </a:lnTo>
                <a:lnTo>
                  <a:pt x="1152" y="402"/>
                </a:lnTo>
                <a:lnTo>
                  <a:pt x="1219" y="268"/>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269" name="Rectangle 2">
            <a:extLst>
              <a:ext uri="{FF2B5EF4-FFF2-40B4-BE49-F238E27FC236}">
                <a16:creationId xmlns:a16="http://schemas.microsoft.com/office/drawing/2014/main" id="{963F2CBF-A9D0-EE85-9DFA-77C436DDDE2B}"/>
              </a:ext>
            </a:extLst>
          </p:cNvPr>
          <p:cNvSpPr>
            <a:spLocks noGrp="1" noChangeArrowheads="1"/>
          </p:cNvSpPr>
          <p:nvPr>
            <p:ph type="title"/>
          </p:nvPr>
        </p:nvSpPr>
        <p:spPr>
          <a:xfrm>
            <a:off x="1638300" y="188914"/>
            <a:ext cx="8915400" cy="777875"/>
          </a:xfrm>
        </p:spPr>
        <p:txBody>
          <a:bodyPr/>
          <a:lstStyle/>
          <a:p>
            <a:pPr eaLnBrk="1" hangingPunct="1"/>
            <a:r>
              <a:rPr lang="it-IT" altLang="it-IT"/>
              <a:t>zones</a:t>
            </a:r>
          </a:p>
        </p:txBody>
      </p:sp>
      <p:sp>
        <p:nvSpPr>
          <p:cNvPr id="11270" name="Rectangle 3">
            <a:extLst>
              <a:ext uri="{FF2B5EF4-FFF2-40B4-BE49-F238E27FC236}">
                <a16:creationId xmlns:a16="http://schemas.microsoft.com/office/drawing/2014/main" id="{6FF907A9-4549-A358-9A5E-D88E912203BA}"/>
              </a:ext>
            </a:extLst>
          </p:cNvPr>
          <p:cNvSpPr>
            <a:spLocks noGrp="1" noChangeArrowheads="1"/>
          </p:cNvSpPr>
          <p:nvPr>
            <p:ph idx="1"/>
          </p:nvPr>
        </p:nvSpPr>
        <p:spPr>
          <a:xfrm>
            <a:off x="-15410" y="908720"/>
            <a:ext cx="3519122" cy="3310153"/>
          </a:xfrm>
        </p:spPr>
        <p:txBody>
          <a:bodyPr/>
          <a:lstStyle/>
          <a:p>
            <a:pPr eaLnBrk="1" hangingPunct="1"/>
            <a:r>
              <a:rPr lang="en-US" altLang="it-IT"/>
              <a:t>zones have name servers</a:t>
            </a:r>
          </a:p>
          <a:p>
            <a:pPr lvl="1"/>
            <a:r>
              <a:rPr lang="en-US" altLang="it-IT"/>
              <a:t>they are not constrained</a:t>
            </a:r>
            <a:br>
              <a:rPr lang="en-US" altLang="it-IT"/>
            </a:br>
            <a:r>
              <a:rPr lang="en-US" altLang="it-IT"/>
              <a:t>to be inside the zone</a:t>
            </a:r>
            <a:br>
              <a:rPr lang="en-US" altLang="it-IT"/>
            </a:br>
            <a:r>
              <a:rPr lang="en-US" altLang="it-IT"/>
              <a:t>they serve</a:t>
            </a:r>
          </a:p>
        </p:txBody>
      </p:sp>
      <p:sp>
        <p:nvSpPr>
          <p:cNvPr id="2" name="Rectangle 4">
            <a:extLst>
              <a:ext uri="{FF2B5EF4-FFF2-40B4-BE49-F238E27FC236}">
                <a16:creationId xmlns:a16="http://schemas.microsoft.com/office/drawing/2014/main" id="{F5812F06-C7BD-784F-C1C9-CAA65B555B5C}"/>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DE9531F8-5A61-88F6-1EFE-6973B6AF756E}"/>
              </a:ext>
            </a:extLst>
          </p:cNvPr>
          <p:cNvSpPr>
            <a:spLocks noGrp="1" noChangeArrowheads="1"/>
          </p:cNvSpPr>
          <p:nvPr>
            <p:ph type="ftr" sz="quarter" idx="11"/>
          </p:nvPr>
        </p:nvSpPr>
        <p:spPr>
          <a:ln/>
        </p:spPr>
        <p:txBody>
          <a:bodyPr/>
          <a:lstStyle/>
          <a:p>
            <a:r>
              <a:rPr lang="it-IT" altLang="it-IT"/>
              <a:t>kathara – [ lab: dns ]</a:t>
            </a:r>
          </a:p>
        </p:txBody>
      </p:sp>
      <p:grpSp>
        <p:nvGrpSpPr>
          <p:cNvPr id="11268" name="Group 164">
            <a:extLst>
              <a:ext uri="{FF2B5EF4-FFF2-40B4-BE49-F238E27FC236}">
                <a16:creationId xmlns:a16="http://schemas.microsoft.com/office/drawing/2014/main" id="{1F3983A0-4466-85B7-1602-F7F104248155}"/>
              </a:ext>
            </a:extLst>
          </p:cNvPr>
          <p:cNvGrpSpPr>
            <a:grpSpLocks/>
          </p:cNvGrpSpPr>
          <p:nvPr/>
        </p:nvGrpSpPr>
        <p:grpSpPr bwMode="auto">
          <a:xfrm>
            <a:off x="3715594" y="4956178"/>
            <a:ext cx="1084262" cy="1244601"/>
            <a:chOff x="1487" y="3122"/>
            <a:chExt cx="683" cy="784"/>
          </a:xfrm>
        </p:grpSpPr>
        <p:sp>
          <p:nvSpPr>
            <p:cNvPr id="11314" name="Text Box 97">
              <a:extLst>
                <a:ext uri="{FF2B5EF4-FFF2-40B4-BE49-F238E27FC236}">
                  <a16:creationId xmlns:a16="http://schemas.microsoft.com/office/drawing/2014/main" id="{BAF90AB7-8F0B-714A-6ABF-343D8072E614}"/>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dnsuni</a:t>
              </a:r>
            </a:p>
          </p:txBody>
        </p:sp>
        <p:grpSp>
          <p:nvGrpSpPr>
            <p:cNvPr id="11315" name="Group 163">
              <a:extLst>
                <a:ext uri="{FF2B5EF4-FFF2-40B4-BE49-F238E27FC236}">
                  <a16:creationId xmlns:a16="http://schemas.microsoft.com/office/drawing/2014/main" id="{289B6F0E-0F18-B2AA-EA3D-02EF3F4C302A}"/>
                </a:ext>
              </a:extLst>
            </p:cNvPr>
            <p:cNvGrpSpPr>
              <a:grpSpLocks/>
            </p:cNvGrpSpPr>
            <p:nvPr/>
          </p:nvGrpSpPr>
          <p:grpSpPr bwMode="auto">
            <a:xfrm>
              <a:off x="1520" y="3122"/>
              <a:ext cx="618" cy="572"/>
              <a:chOff x="1520" y="3122"/>
              <a:chExt cx="618" cy="572"/>
            </a:xfrm>
          </p:grpSpPr>
          <p:sp>
            <p:nvSpPr>
              <p:cNvPr id="11316" name="AutoShape 121">
                <a:extLst>
                  <a:ext uri="{FF2B5EF4-FFF2-40B4-BE49-F238E27FC236}">
                    <a16:creationId xmlns:a16="http://schemas.microsoft.com/office/drawing/2014/main" id="{D90FBF74-C080-FA0F-FEEF-51999DF081B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17" name="mainfrm">
                <a:extLst>
                  <a:ext uri="{FF2B5EF4-FFF2-40B4-BE49-F238E27FC236}">
                    <a16:creationId xmlns:a16="http://schemas.microsoft.com/office/drawing/2014/main" id="{2155CAF1-4B71-3162-FDB4-3A25FBEAF0C3}"/>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sp>
        <p:nvSpPr>
          <p:cNvPr id="11271" name="Oval 37">
            <a:extLst>
              <a:ext uri="{FF2B5EF4-FFF2-40B4-BE49-F238E27FC236}">
                <a16:creationId xmlns:a16="http://schemas.microsoft.com/office/drawing/2014/main" id="{8AAE4123-E059-C74D-E51D-32CF65FD1F74}"/>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1272" name="Oval 38">
            <a:extLst>
              <a:ext uri="{FF2B5EF4-FFF2-40B4-BE49-F238E27FC236}">
                <a16:creationId xmlns:a16="http://schemas.microsoft.com/office/drawing/2014/main" id="{1C04DEFB-7ED7-D470-7863-572C9894F4BB}"/>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1274" name="Oval 40">
            <a:extLst>
              <a:ext uri="{FF2B5EF4-FFF2-40B4-BE49-F238E27FC236}">
                <a16:creationId xmlns:a16="http://schemas.microsoft.com/office/drawing/2014/main" id="{BD64E3D0-1373-9500-07A8-CF78235A987F}"/>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1275" name="Oval 41">
            <a:extLst>
              <a:ext uri="{FF2B5EF4-FFF2-40B4-BE49-F238E27FC236}">
                <a16:creationId xmlns:a16="http://schemas.microsoft.com/office/drawing/2014/main" id="{20402C2E-537F-ADE0-30CF-8A90E5686E91}"/>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1276" name="AutoShape 42">
            <a:extLst>
              <a:ext uri="{FF2B5EF4-FFF2-40B4-BE49-F238E27FC236}">
                <a16:creationId xmlns:a16="http://schemas.microsoft.com/office/drawing/2014/main" id="{8C8F3776-DB78-DF44-17D0-7EE38250518C}"/>
              </a:ext>
            </a:extLst>
          </p:cNvPr>
          <p:cNvCxnSpPr>
            <a:cxnSpLocks noChangeShapeType="1"/>
            <a:stCxn id="11275" idx="5"/>
            <a:endCxn id="11274"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7" name="AutoShape 43">
            <a:extLst>
              <a:ext uri="{FF2B5EF4-FFF2-40B4-BE49-F238E27FC236}">
                <a16:creationId xmlns:a16="http://schemas.microsoft.com/office/drawing/2014/main" id="{BB1160C1-BBF5-B8CC-E8D8-AA8EE8D15636}"/>
              </a:ext>
            </a:extLst>
          </p:cNvPr>
          <p:cNvCxnSpPr>
            <a:cxnSpLocks noChangeShapeType="1"/>
            <a:stCxn id="11273" idx="0"/>
            <a:endCxn id="11275"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8" name="AutoShape 51">
            <a:extLst>
              <a:ext uri="{FF2B5EF4-FFF2-40B4-BE49-F238E27FC236}">
                <a16:creationId xmlns:a16="http://schemas.microsoft.com/office/drawing/2014/main" id="{D9D31391-B0EF-1878-16A7-540E71E9CA2C}"/>
              </a:ext>
            </a:extLst>
          </p:cNvPr>
          <p:cNvCxnSpPr>
            <a:cxnSpLocks noChangeShapeType="1"/>
            <a:stCxn id="11271" idx="0"/>
            <a:endCxn id="11273"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9" name="AutoShape 53">
            <a:extLst>
              <a:ext uri="{FF2B5EF4-FFF2-40B4-BE49-F238E27FC236}">
                <a16:creationId xmlns:a16="http://schemas.microsoft.com/office/drawing/2014/main" id="{8EAD1EE7-21BE-936F-5CF5-92D9951D0B9F}"/>
              </a:ext>
            </a:extLst>
          </p:cNvPr>
          <p:cNvCxnSpPr>
            <a:cxnSpLocks noChangeShapeType="1"/>
            <a:stCxn id="11312" idx="0"/>
            <a:endCxn id="11271" idx="4"/>
          </p:cNvCxnSpPr>
          <p:nvPr/>
        </p:nvCxnSpPr>
        <p:spPr bwMode="auto">
          <a:xfrm flipV="1">
            <a:off x="2601962" y="4562475"/>
            <a:ext cx="396826"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0" name="AutoShape 61">
            <a:extLst>
              <a:ext uri="{FF2B5EF4-FFF2-40B4-BE49-F238E27FC236}">
                <a16:creationId xmlns:a16="http://schemas.microsoft.com/office/drawing/2014/main" id="{3DA4DA57-70CB-B58D-E118-542510FCCEAF}"/>
              </a:ext>
            </a:extLst>
          </p:cNvPr>
          <p:cNvCxnSpPr>
            <a:cxnSpLocks noChangeShapeType="1"/>
            <a:stCxn id="11274" idx="5"/>
            <a:endCxn id="11272"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1" name="AutoShape 62">
            <a:extLst>
              <a:ext uri="{FF2B5EF4-FFF2-40B4-BE49-F238E27FC236}">
                <a16:creationId xmlns:a16="http://schemas.microsoft.com/office/drawing/2014/main" id="{16F15A5C-8389-FFD5-9576-0BFD64B2757B}"/>
              </a:ext>
            </a:extLst>
          </p:cNvPr>
          <p:cNvCxnSpPr>
            <a:cxnSpLocks noChangeShapeType="1"/>
            <a:stCxn id="11272" idx="4"/>
            <a:endCxn id="11310" idx="0"/>
          </p:cNvCxnSpPr>
          <p:nvPr/>
        </p:nvCxnSpPr>
        <p:spPr bwMode="auto">
          <a:xfrm>
            <a:off x="9063038" y="4562475"/>
            <a:ext cx="676527" cy="521246"/>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2" name="Group 76">
            <a:extLst>
              <a:ext uri="{FF2B5EF4-FFF2-40B4-BE49-F238E27FC236}">
                <a16:creationId xmlns:a16="http://schemas.microsoft.com/office/drawing/2014/main" id="{E9D16E47-9B7A-F7AC-5F93-94B383933F4D}"/>
              </a:ext>
            </a:extLst>
          </p:cNvPr>
          <p:cNvGrpSpPr>
            <a:grpSpLocks/>
          </p:cNvGrpSpPr>
          <p:nvPr/>
        </p:nvGrpSpPr>
        <p:grpSpPr bwMode="auto">
          <a:xfrm>
            <a:off x="1952674" y="5033248"/>
            <a:ext cx="1298575" cy="1116013"/>
            <a:chOff x="351" y="3274"/>
            <a:chExt cx="818" cy="703"/>
          </a:xfrm>
        </p:grpSpPr>
        <p:pic>
          <p:nvPicPr>
            <p:cNvPr id="11312" name="Picture 70" descr="j0285750">
              <a:extLst>
                <a:ext uri="{FF2B5EF4-FFF2-40B4-BE49-F238E27FC236}">
                  <a16:creationId xmlns:a16="http://schemas.microsoft.com/office/drawing/2014/main" id="{F1314BA1-0B0F-1787-3941-D998B3693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3" name="Text Box 71">
              <a:extLst>
                <a:ext uri="{FF2B5EF4-FFF2-40B4-BE49-F238E27FC236}">
                  <a16:creationId xmlns:a16="http://schemas.microsoft.com/office/drawing/2014/main" id="{BD45ECB0-0967-F762-DD8A-96539AF865C8}"/>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pc1</a:t>
              </a:r>
            </a:p>
          </p:txBody>
        </p:sp>
      </p:grpSp>
      <p:grpSp>
        <p:nvGrpSpPr>
          <p:cNvPr id="11283" name="Group 92">
            <a:extLst>
              <a:ext uri="{FF2B5EF4-FFF2-40B4-BE49-F238E27FC236}">
                <a16:creationId xmlns:a16="http://schemas.microsoft.com/office/drawing/2014/main" id="{CC3603D0-DE47-A65A-BCEE-2D91634894BA}"/>
              </a:ext>
            </a:extLst>
          </p:cNvPr>
          <p:cNvGrpSpPr>
            <a:grpSpLocks/>
          </p:cNvGrpSpPr>
          <p:nvPr/>
        </p:nvGrpSpPr>
        <p:grpSpPr bwMode="auto">
          <a:xfrm>
            <a:off x="9090277" y="5083721"/>
            <a:ext cx="1298575" cy="1116013"/>
            <a:chOff x="351" y="3274"/>
            <a:chExt cx="818" cy="703"/>
          </a:xfrm>
        </p:grpSpPr>
        <p:pic>
          <p:nvPicPr>
            <p:cNvPr id="11310" name="Picture 93" descr="j0285750">
              <a:extLst>
                <a:ext uri="{FF2B5EF4-FFF2-40B4-BE49-F238E27FC236}">
                  <a16:creationId xmlns:a16="http://schemas.microsoft.com/office/drawing/2014/main" id="{F8469C4E-7D5E-2B7A-6FDF-5B73FE271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1" name="Text Box 94">
              <a:extLst>
                <a:ext uri="{FF2B5EF4-FFF2-40B4-BE49-F238E27FC236}">
                  <a16:creationId xmlns:a16="http://schemas.microsoft.com/office/drawing/2014/main" id="{3A008DB8-77A0-4863-09A4-349511C3494C}"/>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pc2</a:t>
              </a:r>
            </a:p>
          </p:txBody>
        </p:sp>
      </p:grpSp>
      <p:cxnSp>
        <p:nvCxnSpPr>
          <p:cNvPr id="11285" name="AutoShape 125">
            <a:extLst>
              <a:ext uri="{FF2B5EF4-FFF2-40B4-BE49-F238E27FC236}">
                <a16:creationId xmlns:a16="http://schemas.microsoft.com/office/drawing/2014/main" id="{E15EA480-D738-0A6E-16BF-772713209BB2}"/>
              </a:ext>
            </a:extLst>
          </p:cNvPr>
          <p:cNvCxnSpPr>
            <a:cxnSpLocks noChangeShapeType="1"/>
            <a:stCxn id="11316" idx="0"/>
            <a:endCxn id="11271" idx="5"/>
          </p:cNvCxnSpPr>
          <p:nvPr/>
        </p:nvCxnSpPr>
        <p:spPr bwMode="auto">
          <a:xfrm flipH="1" flipV="1">
            <a:off x="3456781" y="4484360"/>
            <a:ext cx="870368" cy="47181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6" name="Group 166">
            <a:extLst>
              <a:ext uri="{FF2B5EF4-FFF2-40B4-BE49-F238E27FC236}">
                <a16:creationId xmlns:a16="http://schemas.microsoft.com/office/drawing/2014/main" id="{9139426E-F75A-9C03-E3C2-720590BA3FFA}"/>
              </a:ext>
            </a:extLst>
          </p:cNvPr>
          <p:cNvGrpSpPr>
            <a:grpSpLocks/>
          </p:cNvGrpSpPr>
          <p:nvPr/>
        </p:nvGrpSpPr>
        <p:grpSpPr bwMode="auto">
          <a:xfrm>
            <a:off x="4587875" y="3716338"/>
            <a:ext cx="1085850" cy="1244599"/>
            <a:chOff x="2170" y="2341"/>
            <a:chExt cx="683" cy="784"/>
          </a:xfrm>
        </p:grpSpPr>
        <p:sp>
          <p:nvSpPr>
            <p:cNvPr id="11306" name="Text Box 127">
              <a:extLst>
                <a:ext uri="{FF2B5EF4-FFF2-40B4-BE49-F238E27FC236}">
                  <a16:creationId xmlns:a16="http://schemas.microsoft.com/office/drawing/2014/main" id="{3B58C75B-897A-9A63-8DA1-93EC2392D29B}"/>
                </a:ext>
              </a:extLst>
            </p:cNvPr>
            <p:cNvSpPr txBox="1">
              <a:spLocks noChangeArrowheads="1"/>
            </p:cNvSpPr>
            <p:nvPr/>
          </p:nvSpPr>
          <p:spPr bwMode="auto">
            <a:xfrm>
              <a:off x="2170"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dirty="0" err="1"/>
                <a:t>dnsit</a:t>
              </a:r>
              <a:endParaRPr lang="en-US" altLang="it-IT" sz="1800" b="1" dirty="0"/>
            </a:p>
          </p:txBody>
        </p:sp>
        <p:grpSp>
          <p:nvGrpSpPr>
            <p:cNvPr id="11307" name="Group 165">
              <a:extLst>
                <a:ext uri="{FF2B5EF4-FFF2-40B4-BE49-F238E27FC236}">
                  <a16:creationId xmlns:a16="http://schemas.microsoft.com/office/drawing/2014/main" id="{765844D7-B164-646D-2751-9FA9F060CD78}"/>
                </a:ext>
              </a:extLst>
            </p:cNvPr>
            <p:cNvGrpSpPr>
              <a:grpSpLocks/>
            </p:cNvGrpSpPr>
            <p:nvPr/>
          </p:nvGrpSpPr>
          <p:grpSpPr bwMode="auto">
            <a:xfrm>
              <a:off x="2203" y="2341"/>
              <a:ext cx="618" cy="572"/>
              <a:chOff x="2203" y="2341"/>
              <a:chExt cx="618" cy="572"/>
            </a:xfrm>
          </p:grpSpPr>
          <p:sp>
            <p:nvSpPr>
              <p:cNvPr id="11308" name="AutoShape 129">
                <a:extLst>
                  <a:ext uri="{FF2B5EF4-FFF2-40B4-BE49-F238E27FC236}">
                    <a16:creationId xmlns:a16="http://schemas.microsoft.com/office/drawing/2014/main" id="{12D7F523-E88C-6E60-75CB-E70BF15C4401}"/>
                  </a:ext>
                </a:extLst>
              </p:cNvPr>
              <p:cNvSpPr>
                <a:spLocks noChangeArrowheads="1"/>
              </p:cNvSpPr>
              <p:nvPr/>
            </p:nvSpPr>
            <p:spPr bwMode="auto">
              <a:xfrm>
                <a:off x="2203"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9" name="mainfrm">
                <a:extLst>
                  <a:ext uri="{FF2B5EF4-FFF2-40B4-BE49-F238E27FC236}">
                    <a16:creationId xmlns:a16="http://schemas.microsoft.com/office/drawing/2014/main" id="{54E1CCD9-9456-CDF1-36C9-0E0D7212B68A}"/>
                  </a:ext>
                </a:extLst>
              </p:cNvPr>
              <p:cNvSpPr>
                <a:spLocks noEditPoints="1" noChangeArrowheads="1"/>
              </p:cNvSpPr>
              <p:nvPr/>
            </p:nvSpPr>
            <p:spPr bwMode="auto">
              <a:xfrm>
                <a:off x="2203"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7" name="Group 168">
            <a:extLst>
              <a:ext uri="{FF2B5EF4-FFF2-40B4-BE49-F238E27FC236}">
                <a16:creationId xmlns:a16="http://schemas.microsoft.com/office/drawing/2014/main" id="{6C1A69BC-CE3B-E71F-C38A-F5308A546170}"/>
              </a:ext>
            </a:extLst>
          </p:cNvPr>
          <p:cNvGrpSpPr>
            <a:grpSpLocks/>
          </p:cNvGrpSpPr>
          <p:nvPr/>
        </p:nvGrpSpPr>
        <p:grpSpPr bwMode="auto">
          <a:xfrm>
            <a:off x="5621338" y="2476502"/>
            <a:ext cx="1084262" cy="1244601"/>
            <a:chOff x="2821" y="1560"/>
            <a:chExt cx="683" cy="784"/>
          </a:xfrm>
        </p:grpSpPr>
        <p:sp>
          <p:nvSpPr>
            <p:cNvPr id="11302" name="Text Box 133">
              <a:extLst>
                <a:ext uri="{FF2B5EF4-FFF2-40B4-BE49-F238E27FC236}">
                  <a16:creationId xmlns:a16="http://schemas.microsoft.com/office/drawing/2014/main" id="{F71F3C15-77C4-5D2C-054E-244053F68DB6}"/>
                </a:ext>
              </a:extLst>
            </p:cNvPr>
            <p:cNvSpPr txBox="1">
              <a:spLocks noChangeArrowheads="1"/>
            </p:cNvSpPr>
            <p:nvPr/>
          </p:nvSpPr>
          <p:spPr bwMode="auto">
            <a:xfrm>
              <a:off x="2821" y="2110"/>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dnsroot</a:t>
              </a:r>
            </a:p>
          </p:txBody>
        </p:sp>
        <p:grpSp>
          <p:nvGrpSpPr>
            <p:cNvPr id="11303" name="Group 167">
              <a:extLst>
                <a:ext uri="{FF2B5EF4-FFF2-40B4-BE49-F238E27FC236}">
                  <a16:creationId xmlns:a16="http://schemas.microsoft.com/office/drawing/2014/main" id="{E51A971D-C210-8FF6-FE57-453BF334CE21}"/>
                </a:ext>
              </a:extLst>
            </p:cNvPr>
            <p:cNvGrpSpPr>
              <a:grpSpLocks/>
            </p:cNvGrpSpPr>
            <p:nvPr/>
          </p:nvGrpSpPr>
          <p:grpSpPr bwMode="auto">
            <a:xfrm>
              <a:off x="2854" y="1560"/>
              <a:ext cx="618" cy="572"/>
              <a:chOff x="2854" y="1560"/>
              <a:chExt cx="618" cy="572"/>
            </a:xfrm>
          </p:grpSpPr>
          <p:sp>
            <p:nvSpPr>
              <p:cNvPr id="11304" name="AutoShape 135">
                <a:extLst>
                  <a:ext uri="{FF2B5EF4-FFF2-40B4-BE49-F238E27FC236}">
                    <a16:creationId xmlns:a16="http://schemas.microsoft.com/office/drawing/2014/main" id="{8180B875-F08D-D046-0045-ED27C672B508}"/>
                  </a:ext>
                </a:extLst>
              </p:cNvPr>
              <p:cNvSpPr>
                <a:spLocks noChangeArrowheads="1"/>
              </p:cNvSpPr>
              <p:nvPr/>
            </p:nvSpPr>
            <p:spPr bwMode="auto">
              <a:xfrm>
                <a:off x="2854" y="1560"/>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5" name="mainfrm">
                <a:extLst>
                  <a:ext uri="{FF2B5EF4-FFF2-40B4-BE49-F238E27FC236}">
                    <a16:creationId xmlns:a16="http://schemas.microsoft.com/office/drawing/2014/main" id="{5F4E56C4-A4B0-E700-AD1C-20702E732C5A}"/>
                  </a:ext>
                </a:extLst>
              </p:cNvPr>
              <p:cNvSpPr>
                <a:spLocks noEditPoints="1" noChangeArrowheads="1"/>
              </p:cNvSpPr>
              <p:nvPr/>
            </p:nvSpPr>
            <p:spPr bwMode="auto">
              <a:xfrm>
                <a:off x="2854" y="1648"/>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8" name="Group 170">
            <a:extLst>
              <a:ext uri="{FF2B5EF4-FFF2-40B4-BE49-F238E27FC236}">
                <a16:creationId xmlns:a16="http://schemas.microsoft.com/office/drawing/2014/main" id="{293842D1-99A6-7C3B-7D20-2904A38003CD}"/>
              </a:ext>
            </a:extLst>
          </p:cNvPr>
          <p:cNvGrpSpPr>
            <a:grpSpLocks/>
          </p:cNvGrpSpPr>
          <p:nvPr/>
        </p:nvGrpSpPr>
        <p:grpSpPr bwMode="auto">
          <a:xfrm>
            <a:off x="6515101" y="3716338"/>
            <a:ext cx="1084263" cy="1244599"/>
            <a:chOff x="3384" y="2341"/>
            <a:chExt cx="683" cy="784"/>
          </a:xfrm>
        </p:grpSpPr>
        <p:sp>
          <p:nvSpPr>
            <p:cNvPr id="11298" name="Text Box 145">
              <a:extLst>
                <a:ext uri="{FF2B5EF4-FFF2-40B4-BE49-F238E27FC236}">
                  <a16:creationId xmlns:a16="http://schemas.microsoft.com/office/drawing/2014/main" id="{62889EB7-C729-D474-3A15-B009634B10CC}"/>
                </a:ext>
              </a:extLst>
            </p:cNvPr>
            <p:cNvSpPr txBox="1">
              <a:spLocks noChangeArrowheads="1"/>
            </p:cNvSpPr>
            <p:nvPr/>
          </p:nvSpPr>
          <p:spPr bwMode="auto">
            <a:xfrm>
              <a:off x="3384"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dnsnet</a:t>
              </a:r>
            </a:p>
          </p:txBody>
        </p:sp>
        <p:grpSp>
          <p:nvGrpSpPr>
            <p:cNvPr id="11299" name="Group 169">
              <a:extLst>
                <a:ext uri="{FF2B5EF4-FFF2-40B4-BE49-F238E27FC236}">
                  <a16:creationId xmlns:a16="http://schemas.microsoft.com/office/drawing/2014/main" id="{6EC02CF9-ED36-32FD-915A-8E20BD5E8CF9}"/>
                </a:ext>
              </a:extLst>
            </p:cNvPr>
            <p:cNvGrpSpPr>
              <a:grpSpLocks/>
            </p:cNvGrpSpPr>
            <p:nvPr/>
          </p:nvGrpSpPr>
          <p:grpSpPr bwMode="auto">
            <a:xfrm>
              <a:off x="3417" y="2341"/>
              <a:ext cx="618" cy="572"/>
              <a:chOff x="3417" y="2341"/>
              <a:chExt cx="618" cy="572"/>
            </a:xfrm>
          </p:grpSpPr>
          <p:sp>
            <p:nvSpPr>
              <p:cNvPr id="11300" name="AutoShape 147">
                <a:extLst>
                  <a:ext uri="{FF2B5EF4-FFF2-40B4-BE49-F238E27FC236}">
                    <a16:creationId xmlns:a16="http://schemas.microsoft.com/office/drawing/2014/main" id="{BF78A85B-D27B-9F6E-3E81-132085BE9728}"/>
                  </a:ext>
                </a:extLst>
              </p:cNvPr>
              <p:cNvSpPr>
                <a:spLocks noChangeArrowheads="1"/>
              </p:cNvSpPr>
              <p:nvPr/>
            </p:nvSpPr>
            <p:spPr bwMode="auto">
              <a:xfrm>
                <a:off x="3417"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1" name="mainfrm">
                <a:extLst>
                  <a:ext uri="{FF2B5EF4-FFF2-40B4-BE49-F238E27FC236}">
                    <a16:creationId xmlns:a16="http://schemas.microsoft.com/office/drawing/2014/main" id="{EF53E36E-F4CC-DD0C-6E6E-F53FF06E82C8}"/>
                  </a:ext>
                </a:extLst>
              </p:cNvPr>
              <p:cNvSpPr>
                <a:spLocks noEditPoints="1" noChangeArrowheads="1"/>
              </p:cNvSpPr>
              <p:nvPr/>
            </p:nvSpPr>
            <p:spPr bwMode="auto">
              <a:xfrm>
                <a:off x="3417"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9" name="Group 172">
            <a:extLst>
              <a:ext uri="{FF2B5EF4-FFF2-40B4-BE49-F238E27FC236}">
                <a16:creationId xmlns:a16="http://schemas.microsoft.com/office/drawing/2014/main" id="{0B5DEC02-669C-F9F0-1375-1D72D3465193}"/>
              </a:ext>
            </a:extLst>
          </p:cNvPr>
          <p:cNvGrpSpPr>
            <a:grpSpLocks/>
          </p:cNvGrpSpPr>
          <p:nvPr/>
        </p:nvGrpSpPr>
        <p:grpSpPr bwMode="auto">
          <a:xfrm>
            <a:off x="7592470" y="4965482"/>
            <a:ext cx="1298575" cy="1244601"/>
            <a:chOff x="3934" y="3122"/>
            <a:chExt cx="818" cy="784"/>
          </a:xfrm>
        </p:grpSpPr>
        <p:sp>
          <p:nvSpPr>
            <p:cNvPr id="11294" name="Text Box 157">
              <a:extLst>
                <a:ext uri="{FF2B5EF4-FFF2-40B4-BE49-F238E27FC236}">
                  <a16:creationId xmlns:a16="http://schemas.microsoft.com/office/drawing/2014/main" id="{F16E48A0-1656-150C-63A3-45192004A94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dnsstart</a:t>
              </a:r>
            </a:p>
          </p:txBody>
        </p:sp>
        <p:grpSp>
          <p:nvGrpSpPr>
            <p:cNvPr id="11295" name="Group 171">
              <a:extLst>
                <a:ext uri="{FF2B5EF4-FFF2-40B4-BE49-F238E27FC236}">
                  <a16:creationId xmlns:a16="http://schemas.microsoft.com/office/drawing/2014/main" id="{8D80F6AB-E237-5677-3B99-CD397413F651}"/>
                </a:ext>
              </a:extLst>
            </p:cNvPr>
            <p:cNvGrpSpPr>
              <a:grpSpLocks/>
            </p:cNvGrpSpPr>
            <p:nvPr/>
          </p:nvGrpSpPr>
          <p:grpSpPr bwMode="auto">
            <a:xfrm>
              <a:off x="4035" y="3122"/>
              <a:ext cx="618" cy="572"/>
              <a:chOff x="4035" y="3122"/>
              <a:chExt cx="618" cy="572"/>
            </a:xfrm>
          </p:grpSpPr>
          <p:sp>
            <p:nvSpPr>
              <p:cNvPr id="11296" name="AutoShape 159">
                <a:extLst>
                  <a:ext uri="{FF2B5EF4-FFF2-40B4-BE49-F238E27FC236}">
                    <a16:creationId xmlns:a16="http://schemas.microsoft.com/office/drawing/2014/main" id="{1CCA98EB-60C2-DF6E-32ED-26E4CBF79F02}"/>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297" name="mainfrm">
                <a:extLst>
                  <a:ext uri="{FF2B5EF4-FFF2-40B4-BE49-F238E27FC236}">
                    <a16:creationId xmlns:a16="http://schemas.microsoft.com/office/drawing/2014/main" id="{86626C3F-CF79-EED2-17A3-7F0B3DCD822F}"/>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11290" name="AutoShape 67">
            <a:extLst>
              <a:ext uri="{FF2B5EF4-FFF2-40B4-BE49-F238E27FC236}">
                <a16:creationId xmlns:a16="http://schemas.microsoft.com/office/drawing/2014/main" id="{72AAA4D9-A226-F248-CFED-1DAD90CC819A}"/>
              </a:ext>
            </a:extLst>
          </p:cNvPr>
          <p:cNvCxnSpPr>
            <a:cxnSpLocks noChangeShapeType="1"/>
            <a:stCxn id="11272" idx="3"/>
            <a:endCxn id="11296" idx="0"/>
          </p:cNvCxnSpPr>
          <p:nvPr/>
        </p:nvCxnSpPr>
        <p:spPr bwMode="auto">
          <a:xfrm flipH="1">
            <a:off x="8311976" y="4484360"/>
            <a:ext cx="151630"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1" name="AutoShape 47">
            <a:extLst>
              <a:ext uri="{FF2B5EF4-FFF2-40B4-BE49-F238E27FC236}">
                <a16:creationId xmlns:a16="http://schemas.microsoft.com/office/drawing/2014/main" id="{48E77DE5-B050-E33F-7566-6556667C1E48}"/>
              </a:ext>
            </a:extLst>
          </p:cNvPr>
          <p:cNvCxnSpPr>
            <a:cxnSpLocks noChangeShapeType="1"/>
            <a:endCxn id="11275" idx="4"/>
          </p:cNvCxnSpPr>
          <p:nvPr/>
        </p:nvCxnSpPr>
        <p:spPr bwMode="auto">
          <a:xfrm flipH="1" flipV="1">
            <a:off x="6022976" y="1946276"/>
            <a:ext cx="93663" cy="58896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2" name="AutoShape 52">
            <a:extLst>
              <a:ext uri="{FF2B5EF4-FFF2-40B4-BE49-F238E27FC236}">
                <a16:creationId xmlns:a16="http://schemas.microsoft.com/office/drawing/2014/main" id="{7A15350E-8971-2A10-E74D-D5359F145569}"/>
              </a:ext>
            </a:extLst>
          </p:cNvPr>
          <p:cNvCxnSpPr>
            <a:cxnSpLocks noChangeShapeType="1"/>
            <a:endCxn id="11273" idx="5"/>
          </p:cNvCxnSpPr>
          <p:nvPr/>
        </p:nvCxnSpPr>
        <p:spPr bwMode="auto">
          <a:xfrm flipH="1" flipV="1">
            <a:off x="4681538" y="3163889"/>
            <a:ext cx="290512" cy="60642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3" name="AutoShape 66">
            <a:extLst>
              <a:ext uri="{FF2B5EF4-FFF2-40B4-BE49-F238E27FC236}">
                <a16:creationId xmlns:a16="http://schemas.microsoft.com/office/drawing/2014/main" id="{F3E35315-94CE-A96C-2F9D-73B8C138FC34}"/>
              </a:ext>
            </a:extLst>
          </p:cNvPr>
          <p:cNvCxnSpPr>
            <a:cxnSpLocks noChangeShapeType="1"/>
            <a:stCxn id="11274" idx="3"/>
          </p:cNvCxnSpPr>
          <p:nvPr/>
        </p:nvCxnSpPr>
        <p:spPr bwMode="auto">
          <a:xfrm flipH="1">
            <a:off x="7223125" y="3163889"/>
            <a:ext cx="357188" cy="62547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 name="Group 164">
            <a:extLst>
              <a:ext uri="{FF2B5EF4-FFF2-40B4-BE49-F238E27FC236}">
                <a16:creationId xmlns:a16="http://schemas.microsoft.com/office/drawing/2014/main" id="{26CACB46-5232-0F30-2F4E-5DAFD4B2A84A}"/>
              </a:ext>
            </a:extLst>
          </p:cNvPr>
          <p:cNvGrpSpPr>
            <a:grpSpLocks/>
          </p:cNvGrpSpPr>
          <p:nvPr/>
        </p:nvGrpSpPr>
        <p:grpSpPr bwMode="auto">
          <a:xfrm>
            <a:off x="402177" y="4955133"/>
            <a:ext cx="1084262" cy="1244601"/>
            <a:chOff x="1487" y="3122"/>
            <a:chExt cx="683" cy="784"/>
          </a:xfrm>
        </p:grpSpPr>
        <p:sp>
          <p:nvSpPr>
            <p:cNvPr id="5" name="Text Box 97">
              <a:extLst>
                <a:ext uri="{FF2B5EF4-FFF2-40B4-BE49-F238E27FC236}">
                  <a16:creationId xmlns:a16="http://schemas.microsoft.com/office/drawing/2014/main" id="{9B7718EB-43F7-444F-95A2-6A2468004A06}"/>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localuni</a:t>
              </a:r>
              <a:endParaRPr lang="en-US" altLang="it-IT" sz="1800" b="1"/>
            </a:p>
          </p:txBody>
        </p:sp>
        <p:grpSp>
          <p:nvGrpSpPr>
            <p:cNvPr id="6" name="Group 163">
              <a:extLst>
                <a:ext uri="{FF2B5EF4-FFF2-40B4-BE49-F238E27FC236}">
                  <a16:creationId xmlns:a16="http://schemas.microsoft.com/office/drawing/2014/main" id="{E16109C6-F655-9C96-012E-214EA1F67CC9}"/>
                </a:ext>
              </a:extLst>
            </p:cNvPr>
            <p:cNvGrpSpPr>
              <a:grpSpLocks/>
            </p:cNvGrpSpPr>
            <p:nvPr/>
          </p:nvGrpSpPr>
          <p:grpSpPr bwMode="auto">
            <a:xfrm>
              <a:off x="1520" y="3122"/>
              <a:ext cx="618" cy="572"/>
              <a:chOff x="1520" y="3122"/>
              <a:chExt cx="618" cy="572"/>
            </a:xfrm>
          </p:grpSpPr>
          <p:sp>
            <p:nvSpPr>
              <p:cNvPr id="7" name="AutoShape 121">
                <a:extLst>
                  <a:ext uri="{FF2B5EF4-FFF2-40B4-BE49-F238E27FC236}">
                    <a16:creationId xmlns:a16="http://schemas.microsoft.com/office/drawing/2014/main" id="{E670713C-B00A-A7F8-7BDA-8D8CFC6DBB5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8" name="mainfrm">
                <a:extLst>
                  <a:ext uri="{FF2B5EF4-FFF2-40B4-BE49-F238E27FC236}">
                    <a16:creationId xmlns:a16="http://schemas.microsoft.com/office/drawing/2014/main" id="{06502653-E1DC-AD66-492F-A23016EB3294}"/>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9" name="AutoShape 53">
            <a:extLst>
              <a:ext uri="{FF2B5EF4-FFF2-40B4-BE49-F238E27FC236}">
                <a16:creationId xmlns:a16="http://schemas.microsoft.com/office/drawing/2014/main" id="{C590A7FA-292A-68DD-BA40-E4154EC90C13}"/>
              </a:ext>
            </a:extLst>
          </p:cNvPr>
          <p:cNvCxnSpPr>
            <a:cxnSpLocks noChangeShapeType="1"/>
            <a:stCxn id="7" idx="0"/>
            <a:endCxn id="11271" idx="3"/>
          </p:cNvCxnSpPr>
          <p:nvPr/>
        </p:nvCxnSpPr>
        <p:spPr bwMode="auto">
          <a:xfrm flipV="1">
            <a:off x="1013732" y="4484360"/>
            <a:ext cx="1527063"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6" name="Group 172">
            <a:extLst>
              <a:ext uri="{FF2B5EF4-FFF2-40B4-BE49-F238E27FC236}">
                <a16:creationId xmlns:a16="http://schemas.microsoft.com/office/drawing/2014/main" id="{85D85276-0EB7-1AE2-C6B9-1C1B081E77CD}"/>
              </a:ext>
            </a:extLst>
          </p:cNvPr>
          <p:cNvGrpSpPr>
            <a:grpSpLocks/>
          </p:cNvGrpSpPr>
          <p:nvPr/>
        </p:nvGrpSpPr>
        <p:grpSpPr bwMode="auto">
          <a:xfrm>
            <a:off x="10753980" y="4965482"/>
            <a:ext cx="1298575" cy="1244601"/>
            <a:chOff x="3934" y="3122"/>
            <a:chExt cx="818" cy="784"/>
          </a:xfrm>
        </p:grpSpPr>
        <p:sp>
          <p:nvSpPr>
            <p:cNvPr id="17" name="Text Box 157">
              <a:extLst>
                <a:ext uri="{FF2B5EF4-FFF2-40B4-BE49-F238E27FC236}">
                  <a16:creationId xmlns:a16="http://schemas.microsoft.com/office/drawing/2014/main" id="{01EDF904-4EB5-F2D1-08CA-E2795FA63E5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localstart</a:t>
              </a:r>
              <a:endParaRPr lang="en-US" altLang="it-IT" sz="1800" b="1"/>
            </a:p>
          </p:txBody>
        </p:sp>
        <p:grpSp>
          <p:nvGrpSpPr>
            <p:cNvPr id="18" name="Group 171">
              <a:extLst>
                <a:ext uri="{FF2B5EF4-FFF2-40B4-BE49-F238E27FC236}">
                  <a16:creationId xmlns:a16="http://schemas.microsoft.com/office/drawing/2014/main" id="{E908D2E0-882A-DCE1-8E31-B8DE9A66BD5E}"/>
                </a:ext>
              </a:extLst>
            </p:cNvPr>
            <p:cNvGrpSpPr>
              <a:grpSpLocks/>
            </p:cNvGrpSpPr>
            <p:nvPr/>
          </p:nvGrpSpPr>
          <p:grpSpPr bwMode="auto">
            <a:xfrm>
              <a:off x="4035" y="3122"/>
              <a:ext cx="618" cy="572"/>
              <a:chOff x="4035" y="3122"/>
              <a:chExt cx="618" cy="572"/>
            </a:xfrm>
          </p:grpSpPr>
          <p:sp>
            <p:nvSpPr>
              <p:cNvPr id="19" name="AutoShape 159">
                <a:extLst>
                  <a:ext uri="{FF2B5EF4-FFF2-40B4-BE49-F238E27FC236}">
                    <a16:creationId xmlns:a16="http://schemas.microsoft.com/office/drawing/2014/main" id="{CCDD18B8-BBA3-48B3-A824-B633C0073E70}"/>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0" name="mainfrm">
                <a:extLst>
                  <a:ext uri="{FF2B5EF4-FFF2-40B4-BE49-F238E27FC236}">
                    <a16:creationId xmlns:a16="http://schemas.microsoft.com/office/drawing/2014/main" id="{236F0C37-4A9C-D62E-A8E3-04731CF29259}"/>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21" name="AutoShape 62">
            <a:extLst>
              <a:ext uri="{FF2B5EF4-FFF2-40B4-BE49-F238E27FC236}">
                <a16:creationId xmlns:a16="http://schemas.microsoft.com/office/drawing/2014/main" id="{ED3A0163-DB94-229A-2F45-0E877FE02356}"/>
              </a:ext>
            </a:extLst>
          </p:cNvPr>
          <p:cNvCxnSpPr>
            <a:cxnSpLocks noChangeShapeType="1"/>
            <a:stCxn id="11272" idx="5"/>
            <a:endCxn id="19" idx="0"/>
          </p:cNvCxnSpPr>
          <p:nvPr/>
        </p:nvCxnSpPr>
        <p:spPr bwMode="auto">
          <a:xfrm>
            <a:off x="9662470" y="4484360"/>
            <a:ext cx="1811016"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57">
            <a:extLst>
              <a:ext uri="{FF2B5EF4-FFF2-40B4-BE49-F238E27FC236}">
                <a16:creationId xmlns:a16="http://schemas.microsoft.com/office/drawing/2014/main" id="{03DE2ADC-25DC-C15D-D29A-2A2D4BA24993}"/>
              </a:ext>
            </a:extLst>
          </p:cNvPr>
          <p:cNvCxnSpPr>
            <a:cxnSpLocks noChangeShapeType="1"/>
            <a:stCxn id="28" idx="3"/>
          </p:cNvCxnSpPr>
          <p:nvPr/>
        </p:nvCxnSpPr>
        <p:spPr bwMode="auto">
          <a:xfrm flipH="1" flipV="1">
            <a:off x="4870451" y="6013451"/>
            <a:ext cx="504824" cy="522317"/>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AutoShape 58">
            <a:extLst>
              <a:ext uri="{FF2B5EF4-FFF2-40B4-BE49-F238E27FC236}">
                <a16:creationId xmlns:a16="http://schemas.microsoft.com/office/drawing/2014/main" id="{5D04FDE5-14B6-0CAE-6CBC-8862CCAE3914}"/>
              </a:ext>
            </a:extLst>
          </p:cNvPr>
          <p:cNvCxnSpPr>
            <a:cxnSpLocks noChangeShapeType="1"/>
            <a:stCxn id="26" idx="2"/>
          </p:cNvCxnSpPr>
          <p:nvPr/>
        </p:nvCxnSpPr>
        <p:spPr bwMode="auto">
          <a:xfrm>
            <a:off x="3875931" y="1742966"/>
            <a:ext cx="139280" cy="1909707"/>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AutoShape 59">
            <a:extLst>
              <a:ext uri="{FF2B5EF4-FFF2-40B4-BE49-F238E27FC236}">
                <a16:creationId xmlns:a16="http://schemas.microsoft.com/office/drawing/2014/main" id="{3E6FA8EE-2151-2CB3-4812-EC6FFB580448}"/>
              </a:ext>
            </a:extLst>
          </p:cNvPr>
          <p:cNvCxnSpPr>
            <a:cxnSpLocks noChangeShapeType="1"/>
            <a:stCxn id="25" idx="1"/>
          </p:cNvCxnSpPr>
          <p:nvPr/>
        </p:nvCxnSpPr>
        <p:spPr bwMode="auto">
          <a:xfrm flipH="1">
            <a:off x="7167564" y="1654175"/>
            <a:ext cx="1089025" cy="419100"/>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AutoShape 60">
            <a:extLst>
              <a:ext uri="{FF2B5EF4-FFF2-40B4-BE49-F238E27FC236}">
                <a16:creationId xmlns:a16="http://schemas.microsoft.com/office/drawing/2014/main" id="{DA7BF078-FF3C-519B-D885-48BC7B32BCDD}"/>
              </a:ext>
            </a:extLst>
          </p:cNvPr>
          <p:cNvCxnSpPr>
            <a:cxnSpLocks noChangeShapeType="1"/>
            <a:stCxn id="27" idx="1"/>
          </p:cNvCxnSpPr>
          <p:nvPr/>
        </p:nvCxnSpPr>
        <p:spPr bwMode="auto">
          <a:xfrm flipH="1">
            <a:off x="8850314" y="3241676"/>
            <a:ext cx="352425" cy="130175"/>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Text Box 62">
            <a:extLst>
              <a:ext uri="{FF2B5EF4-FFF2-40B4-BE49-F238E27FC236}">
                <a16:creationId xmlns:a16="http://schemas.microsoft.com/office/drawing/2014/main" id="{B7592B7F-6453-750C-E4AC-AE4CB6C75017}"/>
              </a:ext>
            </a:extLst>
          </p:cNvPr>
          <p:cNvSpPr txBox="1">
            <a:spLocks noChangeArrowheads="1"/>
          </p:cNvSpPr>
          <p:nvPr/>
        </p:nvSpPr>
        <p:spPr bwMode="auto">
          <a:xfrm>
            <a:off x="8256589" y="1328739"/>
            <a:ext cx="2160587" cy="650875"/>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 </a:t>
            </a:r>
            <a:r>
              <a:rPr lang="en-US" altLang="it-IT" sz="2000" b="1">
                <a:latin typeface="Courier New" panose="02070309020205020404" pitchFamily="49" charset="0"/>
              </a:rPr>
              <a:t>dnsroot</a:t>
            </a:r>
          </a:p>
        </p:txBody>
      </p:sp>
      <p:sp>
        <p:nvSpPr>
          <p:cNvPr id="26" name="Text Box 63">
            <a:extLst>
              <a:ext uri="{FF2B5EF4-FFF2-40B4-BE49-F238E27FC236}">
                <a16:creationId xmlns:a16="http://schemas.microsoft.com/office/drawing/2014/main" id="{77A5F664-DD1E-16F1-B7DC-ACCA81314848}"/>
              </a:ext>
            </a:extLst>
          </p:cNvPr>
          <p:cNvSpPr txBox="1">
            <a:spLocks noChangeArrowheads="1"/>
          </p:cNvSpPr>
          <p:nvPr/>
        </p:nvSpPr>
        <p:spPr bwMode="auto">
          <a:xfrm>
            <a:off x="3168045" y="1096635"/>
            <a:ext cx="1415772" cy="646331"/>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dirty="0"/>
              <a:t>served by</a:t>
            </a:r>
          </a:p>
          <a:p>
            <a:pPr algn="ctr">
              <a:spcBef>
                <a:spcPct val="0"/>
              </a:spcBef>
              <a:buClrTx/>
              <a:buSzTx/>
              <a:buFontTx/>
              <a:buNone/>
            </a:pPr>
            <a:r>
              <a:rPr lang="en-US" altLang="it-IT" sz="2000" b="1" dirty="0">
                <a:latin typeface="Courier New" panose="02070309020205020404" pitchFamily="49" charset="0"/>
              </a:rPr>
              <a:t>dnsit.it</a:t>
            </a:r>
          </a:p>
        </p:txBody>
      </p:sp>
      <p:sp>
        <p:nvSpPr>
          <p:cNvPr id="27" name="Text Box 64">
            <a:extLst>
              <a:ext uri="{FF2B5EF4-FFF2-40B4-BE49-F238E27FC236}">
                <a16:creationId xmlns:a16="http://schemas.microsoft.com/office/drawing/2014/main" id="{584F3C69-7739-A25B-3908-EEE87905E769}"/>
              </a:ext>
            </a:extLst>
          </p:cNvPr>
          <p:cNvSpPr txBox="1">
            <a:spLocks noChangeArrowheads="1"/>
          </p:cNvSpPr>
          <p:nvPr/>
        </p:nvSpPr>
        <p:spPr bwMode="auto">
          <a:xfrm>
            <a:off x="9202739" y="2916239"/>
            <a:ext cx="1717675" cy="650875"/>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latin typeface="Courier New" panose="02070309020205020404" pitchFamily="49" charset="0"/>
              </a:rPr>
              <a:t>dnsnet.net</a:t>
            </a:r>
          </a:p>
        </p:txBody>
      </p:sp>
      <p:sp>
        <p:nvSpPr>
          <p:cNvPr id="28" name="Text Box 65">
            <a:extLst>
              <a:ext uri="{FF2B5EF4-FFF2-40B4-BE49-F238E27FC236}">
                <a16:creationId xmlns:a16="http://schemas.microsoft.com/office/drawing/2014/main" id="{B5031BC1-B9D7-F666-F36C-CE34026DA316}"/>
              </a:ext>
            </a:extLst>
          </p:cNvPr>
          <p:cNvSpPr txBox="1">
            <a:spLocks noChangeArrowheads="1"/>
          </p:cNvSpPr>
          <p:nvPr/>
        </p:nvSpPr>
        <p:spPr bwMode="auto">
          <a:xfrm>
            <a:off x="1343025" y="6335713"/>
            <a:ext cx="4032250" cy="400110"/>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dirty="0"/>
              <a:t>served by </a:t>
            </a:r>
            <a:r>
              <a:rPr lang="en-US" altLang="it-IT" sz="2000" b="1" dirty="0">
                <a:latin typeface="Courier New" panose="02070309020205020404" pitchFamily="49" charset="0"/>
              </a:rPr>
              <a:t>dnsuni.uniroma3.it</a:t>
            </a:r>
          </a:p>
        </p:txBody>
      </p:sp>
      <p:cxnSp>
        <p:nvCxnSpPr>
          <p:cNvPr id="29" name="AutoShape 68">
            <a:extLst>
              <a:ext uri="{FF2B5EF4-FFF2-40B4-BE49-F238E27FC236}">
                <a16:creationId xmlns:a16="http://schemas.microsoft.com/office/drawing/2014/main" id="{583F4451-8910-2CA5-BB6D-CDE793C0D4BC}"/>
              </a:ext>
            </a:extLst>
          </p:cNvPr>
          <p:cNvCxnSpPr>
            <a:cxnSpLocks noChangeShapeType="1"/>
            <a:stCxn id="30" idx="1"/>
          </p:cNvCxnSpPr>
          <p:nvPr/>
        </p:nvCxnSpPr>
        <p:spPr bwMode="auto">
          <a:xfrm flipV="1">
            <a:off x="6313489" y="5943601"/>
            <a:ext cx="1101725" cy="565179"/>
          </a:xfrm>
          <a:prstGeom prst="straightConnector1">
            <a:avLst/>
          </a:prstGeom>
          <a:noFill/>
          <a:ln w="38100">
            <a:solidFill>
              <a:srgbClr val="808080"/>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0" name="Text Box 66">
            <a:extLst>
              <a:ext uri="{FF2B5EF4-FFF2-40B4-BE49-F238E27FC236}">
                <a16:creationId xmlns:a16="http://schemas.microsoft.com/office/drawing/2014/main" id="{D70BB57D-9384-E23D-771E-D60CAE8FC874}"/>
              </a:ext>
            </a:extLst>
          </p:cNvPr>
          <p:cNvSpPr txBox="1">
            <a:spLocks noChangeArrowheads="1"/>
          </p:cNvSpPr>
          <p:nvPr/>
        </p:nvSpPr>
        <p:spPr bwMode="auto">
          <a:xfrm>
            <a:off x="6313489" y="6308725"/>
            <a:ext cx="4510087" cy="400110"/>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 </a:t>
            </a:r>
            <a:r>
              <a:rPr lang="en-US" altLang="it-IT" sz="2000" b="1">
                <a:latin typeface="Courier New" panose="02070309020205020404" pitchFamily="49" charset="0"/>
              </a:rPr>
              <a:t>dnsstart.startup.net</a:t>
            </a:r>
          </a:p>
        </p:txBody>
      </p:sp>
      <p:sp>
        <p:nvSpPr>
          <p:cNvPr id="11273" name="Oval 39">
            <a:extLst>
              <a:ext uri="{FF2B5EF4-FFF2-40B4-BE49-F238E27FC236}">
                <a16:creationId xmlns:a16="http://schemas.microsoft.com/office/drawing/2014/main" id="{30294EFD-EC07-BC2F-5C32-6176875A089D}"/>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dirty="0" err="1"/>
              <a:t>it</a:t>
            </a:r>
            <a:endParaRPr lang="it-IT" altLang="it-IT" sz="2400" dirty="0"/>
          </a:p>
        </p:txBody>
      </p:sp>
    </p:spTree>
    <p:extLst>
      <p:ext uri="{BB962C8B-B14F-4D97-AF65-F5344CB8AC3E}">
        <p14:creationId xmlns:p14="http://schemas.microsoft.com/office/powerpoint/2010/main" val="1734754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a:extLst>
              <a:ext uri="{FF2B5EF4-FFF2-40B4-BE49-F238E27FC236}">
                <a16:creationId xmlns:a16="http://schemas.microsoft.com/office/drawing/2014/main" id="{6DE989E5-4B22-0C9D-993C-935550F9BA66}"/>
              </a:ext>
            </a:extLst>
          </p:cNvPr>
          <p:cNvSpPr>
            <a:spLocks noGrp="1" noChangeArrowheads="1"/>
          </p:cNvSpPr>
          <p:nvPr>
            <p:ph type="title"/>
          </p:nvPr>
        </p:nvSpPr>
        <p:spPr/>
        <p:txBody>
          <a:bodyPr/>
          <a:lstStyle/>
          <a:p>
            <a:pPr eaLnBrk="1" hangingPunct="1"/>
            <a:r>
              <a:rPr lang="it-IT" altLang="it-IT"/>
              <a:t>more </a:t>
            </a:r>
            <a:r>
              <a:rPr lang="it-IT" altLang="it-IT" err="1"/>
              <a:t>about</a:t>
            </a:r>
            <a:r>
              <a:rPr lang="it-IT" altLang="it-IT"/>
              <a:t> the DNS</a:t>
            </a:r>
          </a:p>
        </p:txBody>
      </p:sp>
      <p:sp>
        <p:nvSpPr>
          <p:cNvPr id="15365" name="Rectangle 3">
            <a:extLst>
              <a:ext uri="{FF2B5EF4-FFF2-40B4-BE49-F238E27FC236}">
                <a16:creationId xmlns:a16="http://schemas.microsoft.com/office/drawing/2014/main" id="{CBDA8912-1BBD-4AFF-1DEC-62552496B608}"/>
              </a:ext>
            </a:extLst>
          </p:cNvPr>
          <p:cNvSpPr>
            <a:spLocks noGrp="1" noChangeArrowheads="1"/>
          </p:cNvSpPr>
          <p:nvPr>
            <p:ph idx="1"/>
          </p:nvPr>
        </p:nvSpPr>
        <p:spPr/>
        <p:txBody>
          <a:bodyPr/>
          <a:lstStyle/>
          <a:p>
            <a:pPr eaLnBrk="1" hangingPunct="1"/>
            <a:r>
              <a:rPr lang="en-US" altLang="it-IT"/>
              <a:t>the dns hierarchy is largely orthogonal with respect to the actual network topology</a:t>
            </a:r>
          </a:p>
          <a:p>
            <a:pPr eaLnBrk="1" hangingPunct="1"/>
            <a:r>
              <a:rPr lang="en-US" altLang="it-IT"/>
              <a:t>in order to focus on the behavior of the dns we choose a flat topology, consisting of a single collision domain</a:t>
            </a:r>
          </a:p>
        </p:txBody>
      </p:sp>
      <p:sp>
        <p:nvSpPr>
          <p:cNvPr id="2" name="Rectangle 4">
            <a:extLst>
              <a:ext uri="{FF2B5EF4-FFF2-40B4-BE49-F238E27FC236}">
                <a16:creationId xmlns:a16="http://schemas.microsoft.com/office/drawing/2014/main" id="{E4C3F3E9-5819-19CD-DC77-D6F3C827C082}"/>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B9BBAFB2-1F62-D8A3-B126-3B47097CFA43}"/>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30">
            <a:extLst>
              <a:ext uri="{FF2B5EF4-FFF2-40B4-BE49-F238E27FC236}">
                <a16:creationId xmlns:a16="http://schemas.microsoft.com/office/drawing/2014/main" id="{228A3609-1AD9-F3D8-D4A0-3B50D28CAE20}"/>
              </a:ext>
            </a:extLst>
          </p:cNvPr>
          <p:cNvSpPr>
            <a:spLocks noGrp="1" noChangeArrowheads="1"/>
          </p:cNvSpPr>
          <p:nvPr>
            <p:ph type="title"/>
          </p:nvPr>
        </p:nvSpPr>
        <p:spPr/>
        <p:txBody>
          <a:bodyPr/>
          <a:lstStyle/>
          <a:p>
            <a:pPr eaLnBrk="1" hangingPunct="1"/>
            <a:r>
              <a:rPr lang="it-IT" altLang="it-IT"/>
              <a:t>step 1 – network topology</a:t>
            </a:r>
          </a:p>
        </p:txBody>
      </p:sp>
      <p:sp>
        <p:nvSpPr>
          <p:cNvPr id="2" name="Rectangle 4">
            <a:extLst>
              <a:ext uri="{FF2B5EF4-FFF2-40B4-BE49-F238E27FC236}">
                <a16:creationId xmlns:a16="http://schemas.microsoft.com/office/drawing/2014/main" id="{3C432FE4-3CFA-ABCB-973D-BAD0B4EBE6BA}"/>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0E5EC27-9FA8-E2E9-CD1A-A9CFA9F92A39}"/>
              </a:ext>
            </a:extLst>
          </p:cNvPr>
          <p:cNvSpPr>
            <a:spLocks noGrp="1" noChangeArrowheads="1"/>
          </p:cNvSpPr>
          <p:nvPr>
            <p:ph type="ftr" sz="quarter" idx="11"/>
          </p:nvPr>
        </p:nvSpPr>
        <p:spPr>
          <a:ln/>
        </p:spPr>
        <p:txBody>
          <a:bodyPr/>
          <a:lstStyle/>
          <a:p>
            <a:r>
              <a:rPr lang="it-IT" altLang="it-IT"/>
              <a:t>kathara – [ lab: dns ]</a:t>
            </a:r>
          </a:p>
        </p:txBody>
      </p:sp>
      <p:sp>
        <p:nvSpPr>
          <p:cNvPr id="16389" name="Text Box 7">
            <a:extLst>
              <a:ext uri="{FF2B5EF4-FFF2-40B4-BE49-F238E27FC236}">
                <a16:creationId xmlns:a16="http://schemas.microsoft.com/office/drawing/2014/main" id="{9D4E2F64-B220-8CC7-FEF1-617EF2D7E310}"/>
              </a:ext>
            </a:extLst>
          </p:cNvPr>
          <p:cNvSpPr txBox="1">
            <a:spLocks noChangeArrowheads="1"/>
          </p:cNvSpPr>
          <p:nvPr/>
        </p:nvSpPr>
        <p:spPr bwMode="auto">
          <a:xfrm>
            <a:off x="5149850" y="5759450"/>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16390" name="Line 3">
            <a:extLst>
              <a:ext uri="{FF2B5EF4-FFF2-40B4-BE49-F238E27FC236}">
                <a16:creationId xmlns:a16="http://schemas.microsoft.com/office/drawing/2014/main" id="{BC421E4E-29A3-1A8A-A95E-236720022EC0}"/>
              </a:ext>
            </a:extLst>
          </p:cNvPr>
          <p:cNvSpPr>
            <a:spLocks noChangeShapeType="1"/>
          </p:cNvSpPr>
          <p:nvPr/>
        </p:nvSpPr>
        <p:spPr bwMode="auto">
          <a:xfrm>
            <a:off x="2478088" y="4921251"/>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391" name="Line 4">
            <a:extLst>
              <a:ext uri="{FF2B5EF4-FFF2-40B4-BE49-F238E27FC236}">
                <a16:creationId xmlns:a16="http://schemas.microsoft.com/office/drawing/2014/main" id="{1BE7EB20-DF5F-75BE-D692-75AD4C83B137}"/>
              </a:ext>
            </a:extLst>
          </p:cNvPr>
          <p:cNvSpPr>
            <a:spLocks noChangeShapeType="1"/>
          </p:cNvSpPr>
          <p:nvPr/>
        </p:nvSpPr>
        <p:spPr bwMode="auto">
          <a:xfrm flipH="1" flipV="1">
            <a:off x="891183" y="5530356"/>
            <a:ext cx="10389358" cy="1129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392" name="Rectangle 5">
            <a:extLst>
              <a:ext uri="{FF2B5EF4-FFF2-40B4-BE49-F238E27FC236}">
                <a16:creationId xmlns:a16="http://schemas.microsoft.com/office/drawing/2014/main" id="{CFB1CB02-E169-8120-E1D2-28718850D0AE}"/>
              </a:ext>
            </a:extLst>
          </p:cNvPr>
          <p:cNvSpPr>
            <a:spLocks noChangeArrowheads="1"/>
          </p:cNvSpPr>
          <p:nvPr/>
        </p:nvSpPr>
        <p:spPr bwMode="auto">
          <a:xfrm>
            <a:off x="2173289" y="431165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6393" name="Rectangle 6">
            <a:extLst>
              <a:ext uri="{FF2B5EF4-FFF2-40B4-BE49-F238E27FC236}">
                <a16:creationId xmlns:a16="http://schemas.microsoft.com/office/drawing/2014/main" id="{55F1B444-30A7-9B12-B4F2-B8F7687BEAFC}"/>
              </a:ext>
            </a:extLst>
          </p:cNvPr>
          <p:cNvSpPr>
            <a:spLocks noChangeArrowheads="1"/>
          </p:cNvSpPr>
          <p:nvPr/>
        </p:nvSpPr>
        <p:spPr bwMode="auto">
          <a:xfrm>
            <a:off x="9336089" y="431165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16394" name="Text Box 8">
            <a:extLst>
              <a:ext uri="{FF2B5EF4-FFF2-40B4-BE49-F238E27FC236}">
                <a16:creationId xmlns:a16="http://schemas.microsoft.com/office/drawing/2014/main" id="{8B92438E-CB9D-981A-FB9F-D4AAF4503B9C}"/>
              </a:ext>
            </a:extLst>
          </p:cNvPr>
          <p:cNvSpPr txBox="1">
            <a:spLocks noChangeArrowheads="1"/>
          </p:cNvSpPr>
          <p:nvPr/>
        </p:nvSpPr>
        <p:spPr bwMode="auto">
          <a:xfrm>
            <a:off x="6886575" y="31686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16395" name="Rectangle 9">
            <a:extLst>
              <a:ext uri="{FF2B5EF4-FFF2-40B4-BE49-F238E27FC236}">
                <a16:creationId xmlns:a16="http://schemas.microsoft.com/office/drawing/2014/main" id="{C28B0B64-BD3A-9E38-FEFF-A5BB71A900D3}"/>
              </a:ext>
            </a:extLst>
          </p:cNvPr>
          <p:cNvSpPr>
            <a:spLocks noChangeArrowheads="1"/>
          </p:cNvSpPr>
          <p:nvPr/>
        </p:nvSpPr>
        <p:spPr bwMode="auto">
          <a:xfrm>
            <a:off x="3198813" y="35496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16396" name="Rectangle 10">
            <a:extLst>
              <a:ext uri="{FF2B5EF4-FFF2-40B4-BE49-F238E27FC236}">
                <a16:creationId xmlns:a16="http://schemas.microsoft.com/office/drawing/2014/main" id="{499C238A-4332-72DC-475D-481056490A4C}"/>
              </a:ext>
            </a:extLst>
          </p:cNvPr>
          <p:cNvSpPr>
            <a:spLocks noChangeArrowheads="1"/>
          </p:cNvSpPr>
          <p:nvPr/>
        </p:nvSpPr>
        <p:spPr bwMode="auto">
          <a:xfrm>
            <a:off x="7888288" y="3549650"/>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6397" name="Rectangle 11">
            <a:extLst>
              <a:ext uri="{FF2B5EF4-FFF2-40B4-BE49-F238E27FC236}">
                <a16:creationId xmlns:a16="http://schemas.microsoft.com/office/drawing/2014/main" id="{BBDB55FA-A9CA-7476-5EE2-AC0D6B17F9A8}"/>
              </a:ext>
            </a:extLst>
          </p:cNvPr>
          <p:cNvSpPr>
            <a:spLocks noChangeArrowheads="1"/>
          </p:cNvSpPr>
          <p:nvPr/>
        </p:nvSpPr>
        <p:spPr bwMode="auto">
          <a:xfrm>
            <a:off x="4332289" y="2482850"/>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16398" name="Rectangle 12">
            <a:extLst>
              <a:ext uri="{FF2B5EF4-FFF2-40B4-BE49-F238E27FC236}">
                <a16:creationId xmlns:a16="http://schemas.microsoft.com/office/drawing/2014/main" id="{ABFC2C90-686B-3930-8A1B-5A32E97BC0B6}"/>
              </a:ext>
            </a:extLst>
          </p:cNvPr>
          <p:cNvSpPr>
            <a:spLocks noChangeArrowheads="1"/>
          </p:cNvSpPr>
          <p:nvPr/>
        </p:nvSpPr>
        <p:spPr bwMode="auto">
          <a:xfrm>
            <a:off x="6770688" y="2482850"/>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16399" name="Rectangle 13">
            <a:extLst>
              <a:ext uri="{FF2B5EF4-FFF2-40B4-BE49-F238E27FC236}">
                <a16:creationId xmlns:a16="http://schemas.microsoft.com/office/drawing/2014/main" id="{93AEEC5C-F576-BDE0-92A8-FE56DAC1EE22}"/>
              </a:ext>
            </a:extLst>
          </p:cNvPr>
          <p:cNvSpPr>
            <a:spLocks noChangeArrowheads="1"/>
          </p:cNvSpPr>
          <p:nvPr/>
        </p:nvSpPr>
        <p:spPr bwMode="auto">
          <a:xfrm>
            <a:off x="5475288" y="1416050"/>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16400" name="Line 14">
            <a:extLst>
              <a:ext uri="{FF2B5EF4-FFF2-40B4-BE49-F238E27FC236}">
                <a16:creationId xmlns:a16="http://schemas.microsoft.com/office/drawing/2014/main" id="{C77B2C63-10F1-9F3F-F640-3780C3D1529B}"/>
              </a:ext>
            </a:extLst>
          </p:cNvPr>
          <p:cNvSpPr>
            <a:spLocks noChangeShapeType="1"/>
          </p:cNvSpPr>
          <p:nvPr/>
        </p:nvSpPr>
        <p:spPr bwMode="auto">
          <a:xfrm>
            <a:off x="9640888" y="4921251"/>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1" name="Line 15">
            <a:extLst>
              <a:ext uri="{FF2B5EF4-FFF2-40B4-BE49-F238E27FC236}">
                <a16:creationId xmlns:a16="http://schemas.microsoft.com/office/drawing/2014/main" id="{A0F2C410-3874-46C9-53CC-57A51679F273}"/>
              </a:ext>
            </a:extLst>
          </p:cNvPr>
          <p:cNvSpPr>
            <a:spLocks noChangeShapeType="1"/>
          </p:cNvSpPr>
          <p:nvPr/>
        </p:nvSpPr>
        <p:spPr bwMode="auto">
          <a:xfrm>
            <a:off x="8574088" y="4083051"/>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2" name="Line 16">
            <a:extLst>
              <a:ext uri="{FF2B5EF4-FFF2-40B4-BE49-F238E27FC236}">
                <a16:creationId xmlns:a16="http://schemas.microsoft.com/office/drawing/2014/main" id="{8DD67445-34E4-1AAB-DD8C-7B981009CE32}"/>
              </a:ext>
            </a:extLst>
          </p:cNvPr>
          <p:cNvSpPr>
            <a:spLocks noChangeShapeType="1"/>
          </p:cNvSpPr>
          <p:nvPr/>
        </p:nvSpPr>
        <p:spPr bwMode="auto">
          <a:xfrm>
            <a:off x="3775075" y="4083051"/>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3" name="Line 17">
            <a:extLst>
              <a:ext uri="{FF2B5EF4-FFF2-40B4-BE49-F238E27FC236}">
                <a16:creationId xmlns:a16="http://schemas.microsoft.com/office/drawing/2014/main" id="{681FC1A6-9704-1EBE-24E7-C2D8AF111DF5}"/>
              </a:ext>
            </a:extLst>
          </p:cNvPr>
          <p:cNvSpPr>
            <a:spLocks noChangeShapeType="1"/>
          </p:cNvSpPr>
          <p:nvPr/>
        </p:nvSpPr>
        <p:spPr bwMode="auto">
          <a:xfrm>
            <a:off x="7354888" y="3016251"/>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4" name="Line 18">
            <a:extLst>
              <a:ext uri="{FF2B5EF4-FFF2-40B4-BE49-F238E27FC236}">
                <a16:creationId xmlns:a16="http://schemas.microsoft.com/office/drawing/2014/main" id="{9A6E566D-0A16-DE24-A76F-F3C9851F4FC8}"/>
              </a:ext>
            </a:extLst>
          </p:cNvPr>
          <p:cNvSpPr>
            <a:spLocks noChangeShapeType="1"/>
          </p:cNvSpPr>
          <p:nvPr/>
        </p:nvSpPr>
        <p:spPr bwMode="auto">
          <a:xfrm>
            <a:off x="4916488" y="3016250"/>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5" name="Line 19">
            <a:extLst>
              <a:ext uri="{FF2B5EF4-FFF2-40B4-BE49-F238E27FC236}">
                <a16:creationId xmlns:a16="http://schemas.microsoft.com/office/drawing/2014/main" id="{09C8804B-FCA5-1A68-7D9E-740352F4EB7C}"/>
              </a:ext>
            </a:extLst>
          </p:cNvPr>
          <p:cNvSpPr>
            <a:spLocks noChangeShapeType="1"/>
          </p:cNvSpPr>
          <p:nvPr/>
        </p:nvSpPr>
        <p:spPr bwMode="auto">
          <a:xfrm>
            <a:off x="6135688" y="1949451"/>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6" name="Text Box 20">
            <a:extLst>
              <a:ext uri="{FF2B5EF4-FFF2-40B4-BE49-F238E27FC236}">
                <a16:creationId xmlns:a16="http://schemas.microsoft.com/office/drawing/2014/main" id="{0E0DB722-3D00-E5EB-E70D-75799ECEEB74}"/>
              </a:ext>
            </a:extLst>
          </p:cNvPr>
          <p:cNvSpPr txBox="1">
            <a:spLocks noChangeArrowheads="1"/>
          </p:cNvSpPr>
          <p:nvPr/>
        </p:nvSpPr>
        <p:spPr bwMode="auto">
          <a:xfrm>
            <a:off x="6200775" y="20256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16407" name="Text Box 21">
            <a:extLst>
              <a:ext uri="{FF2B5EF4-FFF2-40B4-BE49-F238E27FC236}">
                <a16:creationId xmlns:a16="http://schemas.microsoft.com/office/drawing/2014/main" id="{CB929F85-DC78-0AF7-9B25-77FABC258C31}"/>
              </a:ext>
            </a:extLst>
          </p:cNvPr>
          <p:cNvSpPr txBox="1">
            <a:spLocks noChangeArrowheads="1"/>
          </p:cNvSpPr>
          <p:nvPr/>
        </p:nvSpPr>
        <p:spPr bwMode="auto">
          <a:xfrm>
            <a:off x="7959725" y="4235450"/>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16408" name="Text Box 22">
            <a:extLst>
              <a:ext uri="{FF2B5EF4-FFF2-40B4-BE49-F238E27FC236}">
                <a16:creationId xmlns:a16="http://schemas.microsoft.com/office/drawing/2014/main" id="{6266C507-0B00-54F7-8439-E3EED9BEDE90}"/>
              </a:ext>
            </a:extLst>
          </p:cNvPr>
          <p:cNvSpPr txBox="1">
            <a:spLocks noChangeArrowheads="1"/>
          </p:cNvSpPr>
          <p:nvPr/>
        </p:nvSpPr>
        <p:spPr bwMode="auto">
          <a:xfrm>
            <a:off x="8867775" y="4997450"/>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16409" name="Text Box 23">
            <a:extLst>
              <a:ext uri="{FF2B5EF4-FFF2-40B4-BE49-F238E27FC236}">
                <a16:creationId xmlns:a16="http://schemas.microsoft.com/office/drawing/2014/main" id="{DF106925-91A7-3621-2F6B-1578CB7B81CF}"/>
              </a:ext>
            </a:extLst>
          </p:cNvPr>
          <p:cNvSpPr txBox="1">
            <a:spLocks noChangeArrowheads="1"/>
          </p:cNvSpPr>
          <p:nvPr/>
        </p:nvSpPr>
        <p:spPr bwMode="auto">
          <a:xfrm>
            <a:off x="4981575" y="30924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6410" name="Text Box 24">
            <a:extLst>
              <a:ext uri="{FF2B5EF4-FFF2-40B4-BE49-F238E27FC236}">
                <a16:creationId xmlns:a16="http://schemas.microsoft.com/office/drawing/2014/main" id="{9BBC680E-96F7-1CCE-33DC-18A1547BC8D9}"/>
              </a:ext>
            </a:extLst>
          </p:cNvPr>
          <p:cNvSpPr txBox="1">
            <a:spLocks noChangeArrowheads="1"/>
          </p:cNvSpPr>
          <p:nvPr/>
        </p:nvSpPr>
        <p:spPr bwMode="auto">
          <a:xfrm>
            <a:off x="3854450" y="4159250"/>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16411" name="Text Box 25">
            <a:extLst>
              <a:ext uri="{FF2B5EF4-FFF2-40B4-BE49-F238E27FC236}">
                <a16:creationId xmlns:a16="http://schemas.microsoft.com/office/drawing/2014/main" id="{4F12FAB9-F1AA-7F20-284E-37E1A8018283}"/>
              </a:ext>
            </a:extLst>
          </p:cNvPr>
          <p:cNvSpPr txBox="1">
            <a:spLocks noChangeArrowheads="1"/>
          </p:cNvSpPr>
          <p:nvPr/>
        </p:nvSpPr>
        <p:spPr bwMode="auto">
          <a:xfrm>
            <a:off x="2566988" y="4997450"/>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16412" name="Rectangle 31">
            <a:extLst>
              <a:ext uri="{FF2B5EF4-FFF2-40B4-BE49-F238E27FC236}">
                <a16:creationId xmlns:a16="http://schemas.microsoft.com/office/drawing/2014/main" id="{4043FDB4-FB5E-09D4-29F7-6B33D6E74A7A}"/>
              </a:ext>
            </a:extLst>
          </p:cNvPr>
          <p:cNvSpPr>
            <a:spLocks noChangeArrowheads="1"/>
          </p:cNvSpPr>
          <p:nvPr/>
        </p:nvSpPr>
        <p:spPr bwMode="auto">
          <a:xfrm>
            <a:off x="8616950" y="1712913"/>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16413" name="Text Box 32">
            <a:extLst>
              <a:ext uri="{FF2B5EF4-FFF2-40B4-BE49-F238E27FC236}">
                <a16:creationId xmlns:a16="http://schemas.microsoft.com/office/drawing/2014/main" id="{ADED7802-8B4A-F338-0B66-5740F228C9DA}"/>
              </a:ext>
            </a:extLst>
          </p:cNvPr>
          <p:cNvSpPr txBox="1">
            <a:spLocks noChangeArrowheads="1"/>
          </p:cNvSpPr>
          <p:nvPr/>
        </p:nvSpPr>
        <p:spPr bwMode="auto">
          <a:xfrm>
            <a:off x="9698039" y="1628776"/>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4" name="Rectangle 6">
            <a:extLst>
              <a:ext uri="{FF2B5EF4-FFF2-40B4-BE49-F238E27FC236}">
                <a16:creationId xmlns:a16="http://schemas.microsoft.com/office/drawing/2014/main" id="{F18FFFD1-3D2D-634F-B219-C6E51F6C31FF}"/>
              </a:ext>
            </a:extLst>
          </p:cNvPr>
          <p:cNvSpPr>
            <a:spLocks noChangeArrowheads="1"/>
          </p:cNvSpPr>
          <p:nvPr/>
        </p:nvSpPr>
        <p:spPr bwMode="auto">
          <a:xfrm>
            <a:off x="10620374" y="4318117"/>
            <a:ext cx="1236261"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localstart</a:t>
            </a:r>
            <a:endParaRPr lang="it-IT" altLang="it-IT" sz="2400"/>
          </a:p>
        </p:txBody>
      </p:sp>
      <p:sp>
        <p:nvSpPr>
          <p:cNvPr id="5" name="Line 14">
            <a:extLst>
              <a:ext uri="{FF2B5EF4-FFF2-40B4-BE49-F238E27FC236}">
                <a16:creationId xmlns:a16="http://schemas.microsoft.com/office/drawing/2014/main" id="{9D656793-34AB-F26D-4386-3ABEEFE04F0D}"/>
              </a:ext>
            </a:extLst>
          </p:cNvPr>
          <p:cNvSpPr>
            <a:spLocks noChangeShapeType="1"/>
          </p:cNvSpPr>
          <p:nvPr/>
        </p:nvSpPr>
        <p:spPr bwMode="auto">
          <a:xfrm>
            <a:off x="10925173" y="4927718"/>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6" name="Text Box 22">
            <a:extLst>
              <a:ext uri="{FF2B5EF4-FFF2-40B4-BE49-F238E27FC236}">
                <a16:creationId xmlns:a16="http://schemas.microsoft.com/office/drawing/2014/main" id="{3C4477B0-846B-68F9-BCFD-B5017CFADD6C}"/>
              </a:ext>
            </a:extLst>
          </p:cNvPr>
          <p:cNvSpPr txBox="1">
            <a:spLocks noChangeArrowheads="1"/>
          </p:cNvSpPr>
          <p:nvPr/>
        </p:nvSpPr>
        <p:spPr bwMode="auto">
          <a:xfrm>
            <a:off x="10154963" y="5003917"/>
            <a:ext cx="679994"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.220</a:t>
            </a:r>
          </a:p>
        </p:txBody>
      </p:sp>
      <p:sp>
        <p:nvSpPr>
          <p:cNvPr id="7" name="Line 3">
            <a:extLst>
              <a:ext uri="{FF2B5EF4-FFF2-40B4-BE49-F238E27FC236}">
                <a16:creationId xmlns:a16="http://schemas.microsoft.com/office/drawing/2014/main" id="{97CE0544-841D-9078-2BF0-DE03DBCC5699}"/>
              </a:ext>
            </a:extLst>
          </p:cNvPr>
          <p:cNvSpPr>
            <a:spLocks noChangeShapeType="1"/>
          </p:cNvSpPr>
          <p:nvPr/>
        </p:nvSpPr>
        <p:spPr bwMode="auto">
          <a:xfrm>
            <a:off x="1100025" y="4915600"/>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8" name="Rectangle 5">
            <a:extLst>
              <a:ext uri="{FF2B5EF4-FFF2-40B4-BE49-F238E27FC236}">
                <a16:creationId xmlns:a16="http://schemas.microsoft.com/office/drawing/2014/main" id="{CDA599B5-1E0C-FCBA-E1A6-1E66EBD7D1E1}"/>
              </a:ext>
            </a:extLst>
          </p:cNvPr>
          <p:cNvSpPr>
            <a:spLocks noChangeArrowheads="1"/>
          </p:cNvSpPr>
          <p:nvPr/>
        </p:nvSpPr>
        <p:spPr bwMode="auto">
          <a:xfrm>
            <a:off x="407368" y="4305999"/>
            <a:ext cx="1062546"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localuni</a:t>
            </a:r>
            <a:endParaRPr lang="it-IT" altLang="it-IT" sz="2400"/>
          </a:p>
        </p:txBody>
      </p:sp>
      <p:sp>
        <p:nvSpPr>
          <p:cNvPr id="9" name="Text Box 25">
            <a:extLst>
              <a:ext uri="{FF2B5EF4-FFF2-40B4-BE49-F238E27FC236}">
                <a16:creationId xmlns:a16="http://schemas.microsoft.com/office/drawing/2014/main" id="{3A821F08-5695-A4CC-1ED4-DD24ED5574FF}"/>
              </a:ext>
            </a:extLst>
          </p:cNvPr>
          <p:cNvSpPr txBox="1">
            <a:spLocks noChangeArrowheads="1"/>
          </p:cNvSpPr>
          <p:nvPr/>
        </p:nvSpPr>
        <p:spPr bwMode="auto">
          <a:xfrm>
            <a:off x="1191034" y="4991799"/>
            <a:ext cx="679994"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.110</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2" name="Rectangle 151">
            <a:extLst>
              <a:ext uri="{FF2B5EF4-FFF2-40B4-BE49-F238E27FC236}">
                <a16:creationId xmlns:a16="http://schemas.microsoft.com/office/drawing/2014/main" id="{6729E81E-7164-DC0F-CA16-C71F6E6076E9}"/>
              </a:ext>
            </a:extLst>
          </p:cNvPr>
          <p:cNvSpPr>
            <a:spLocks noGrp="1" noChangeArrowheads="1"/>
          </p:cNvSpPr>
          <p:nvPr>
            <p:ph type="title"/>
          </p:nvPr>
        </p:nvSpPr>
        <p:spPr/>
        <p:txBody>
          <a:bodyPr/>
          <a:lstStyle/>
          <a:p>
            <a:pPr eaLnBrk="1" hangingPunct="1"/>
            <a:r>
              <a:rPr lang="it-IT" altLang="it-IT"/>
              <a:t>step 1 – DNS (zone) </a:t>
            </a:r>
            <a:r>
              <a:rPr lang="it-IT" altLang="it-IT" err="1"/>
              <a:t>hierarchy</a:t>
            </a:r>
            <a:endParaRPr lang="it-IT" altLang="it-IT"/>
          </a:p>
        </p:txBody>
      </p:sp>
      <p:sp>
        <p:nvSpPr>
          <p:cNvPr id="2" name="Rectangle 4">
            <a:extLst>
              <a:ext uri="{FF2B5EF4-FFF2-40B4-BE49-F238E27FC236}">
                <a16:creationId xmlns:a16="http://schemas.microsoft.com/office/drawing/2014/main" id="{10035293-894A-08CF-4145-13CB3C0079CD}"/>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259EB397-9549-553A-5B98-F4ECA10EE971}"/>
              </a:ext>
            </a:extLst>
          </p:cNvPr>
          <p:cNvSpPr>
            <a:spLocks noGrp="1" noChangeArrowheads="1"/>
          </p:cNvSpPr>
          <p:nvPr>
            <p:ph type="ftr" sz="quarter" idx="11"/>
          </p:nvPr>
        </p:nvSpPr>
        <p:spPr>
          <a:ln/>
        </p:spPr>
        <p:txBody>
          <a:bodyPr/>
          <a:lstStyle/>
          <a:p>
            <a:r>
              <a:rPr lang="it-IT" altLang="it-IT"/>
              <a:t>kathara – [ lab: dns ]</a:t>
            </a:r>
          </a:p>
        </p:txBody>
      </p:sp>
      <p:sp>
        <p:nvSpPr>
          <p:cNvPr id="17413" name="Oval 91">
            <a:extLst>
              <a:ext uri="{FF2B5EF4-FFF2-40B4-BE49-F238E27FC236}">
                <a16:creationId xmlns:a16="http://schemas.microsoft.com/office/drawing/2014/main" id="{07D92FEF-BBDE-A482-83B3-B308ED3BE88A}"/>
              </a:ext>
            </a:extLst>
          </p:cNvPr>
          <p:cNvSpPr>
            <a:spLocks noChangeArrowheads="1"/>
          </p:cNvSpPr>
          <p:nvPr/>
        </p:nvSpPr>
        <p:spPr bwMode="auto">
          <a:xfrm>
            <a:off x="1981201" y="4524375"/>
            <a:ext cx="881063" cy="6096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7414" name="Oval 92">
            <a:extLst>
              <a:ext uri="{FF2B5EF4-FFF2-40B4-BE49-F238E27FC236}">
                <a16:creationId xmlns:a16="http://schemas.microsoft.com/office/drawing/2014/main" id="{19C58F5A-87D9-7BA9-0DA3-0BA05EEEBE02}"/>
              </a:ext>
            </a:extLst>
          </p:cNvPr>
          <p:cNvSpPr>
            <a:spLocks noChangeArrowheads="1"/>
          </p:cNvSpPr>
          <p:nvPr/>
        </p:nvSpPr>
        <p:spPr bwMode="auto">
          <a:xfrm>
            <a:off x="9177338" y="4524375"/>
            <a:ext cx="881062" cy="6096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17415" name="Oval 116">
            <a:extLst>
              <a:ext uri="{FF2B5EF4-FFF2-40B4-BE49-F238E27FC236}">
                <a16:creationId xmlns:a16="http://schemas.microsoft.com/office/drawing/2014/main" id="{EA055B77-7207-E2EC-76E7-4489CCF8F670}"/>
              </a:ext>
            </a:extLst>
          </p:cNvPr>
          <p:cNvSpPr>
            <a:spLocks noChangeArrowheads="1"/>
          </p:cNvSpPr>
          <p:nvPr/>
        </p:nvSpPr>
        <p:spPr bwMode="auto">
          <a:xfrm>
            <a:off x="3048000" y="37623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7416" name="Oval 118">
            <a:extLst>
              <a:ext uri="{FF2B5EF4-FFF2-40B4-BE49-F238E27FC236}">
                <a16:creationId xmlns:a16="http://schemas.microsoft.com/office/drawing/2014/main" id="{03DDCE4D-2275-04CD-5B8A-EFBAABA5B792}"/>
              </a:ext>
            </a:extLst>
          </p:cNvPr>
          <p:cNvSpPr>
            <a:spLocks noChangeArrowheads="1"/>
          </p:cNvSpPr>
          <p:nvPr/>
        </p:nvSpPr>
        <p:spPr bwMode="auto">
          <a:xfrm>
            <a:off x="4191000" y="2695575"/>
            <a:ext cx="1296988"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it</a:t>
            </a:r>
            <a:endParaRPr lang="it-IT" altLang="it-IT" sz="2400"/>
          </a:p>
        </p:txBody>
      </p:sp>
      <p:sp>
        <p:nvSpPr>
          <p:cNvPr id="17417" name="Oval 119">
            <a:extLst>
              <a:ext uri="{FF2B5EF4-FFF2-40B4-BE49-F238E27FC236}">
                <a16:creationId xmlns:a16="http://schemas.microsoft.com/office/drawing/2014/main" id="{4C656130-D618-650F-AB96-80BE96937F9C}"/>
              </a:ext>
            </a:extLst>
          </p:cNvPr>
          <p:cNvSpPr>
            <a:spLocks noChangeArrowheads="1"/>
          </p:cNvSpPr>
          <p:nvPr/>
        </p:nvSpPr>
        <p:spPr bwMode="auto">
          <a:xfrm>
            <a:off x="6629400" y="26955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7418" name="Oval 120">
            <a:extLst>
              <a:ext uri="{FF2B5EF4-FFF2-40B4-BE49-F238E27FC236}">
                <a16:creationId xmlns:a16="http://schemas.microsoft.com/office/drawing/2014/main" id="{C5326661-088C-99C7-A119-050A2EBBEECE}"/>
              </a:ext>
            </a:extLst>
          </p:cNvPr>
          <p:cNvSpPr>
            <a:spLocks noChangeArrowheads="1"/>
          </p:cNvSpPr>
          <p:nvPr/>
        </p:nvSpPr>
        <p:spPr bwMode="auto">
          <a:xfrm>
            <a:off x="5410200" y="16287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sp>
        <p:nvSpPr>
          <p:cNvPr id="17419" name="Line 133">
            <a:extLst>
              <a:ext uri="{FF2B5EF4-FFF2-40B4-BE49-F238E27FC236}">
                <a16:creationId xmlns:a16="http://schemas.microsoft.com/office/drawing/2014/main" id="{22576E83-B5FB-2F06-9DD5-E658C6DFA438}"/>
              </a:ext>
            </a:extLst>
          </p:cNvPr>
          <p:cNvSpPr>
            <a:spLocks noChangeShapeType="1"/>
          </p:cNvSpPr>
          <p:nvPr/>
        </p:nvSpPr>
        <p:spPr bwMode="auto">
          <a:xfrm flipV="1">
            <a:off x="2743200" y="4219575"/>
            <a:ext cx="533400" cy="3810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0" name="Line 134">
            <a:extLst>
              <a:ext uri="{FF2B5EF4-FFF2-40B4-BE49-F238E27FC236}">
                <a16:creationId xmlns:a16="http://schemas.microsoft.com/office/drawing/2014/main" id="{D9523570-1E86-9A52-591C-6388191B0709}"/>
              </a:ext>
            </a:extLst>
          </p:cNvPr>
          <p:cNvSpPr>
            <a:spLocks noChangeShapeType="1"/>
          </p:cNvSpPr>
          <p:nvPr/>
        </p:nvSpPr>
        <p:spPr bwMode="auto">
          <a:xfrm flipV="1">
            <a:off x="3810001" y="3213101"/>
            <a:ext cx="773113" cy="549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1" name="Line 135">
            <a:extLst>
              <a:ext uri="{FF2B5EF4-FFF2-40B4-BE49-F238E27FC236}">
                <a16:creationId xmlns:a16="http://schemas.microsoft.com/office/drawing/2014/main" id="{7E39F049-EC45-4198-9F46-44226A8F5183}"/>
              </a:ext>
            </a:extLst>
          </p:cNvPr>
          <p:cNvSpPr>
            <a:spLocks noChangeShapeType="1"/>
          </p:cNvSpPr>
          <p:nvPr/>
        </p:nvSpPr>
        <p:spPr bwMode="auto">
          <a:xfrm flipV="1">
            <a:off x="5232400" y="2162175"/>
            <a:ext cx="711200" cy="56673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2" name="Line 136">
            <a:extLst>
              <a:ext uri="{FF2B5EF4-FFF2-40B4-BE49-F238E27FC236}">
                <a16:creationId xmlns:a16="http://schemas.microsoft.com/office/drawing/2014/main" id="{82F92F87-AADC-F079-9C6B-B7E1B52ED7E9}"/>
              </a:ext>
            </a:extLst>
          </p:cNvPr>
          <p:cNvSpPr>
            <a:spLocks noChangeShapeType="1"/>
          </p:cNvSpPr>
          <p:nvPr/>
        </p:nvSpPr>
        <p:spPr bwMode="auto">
          <a:xfrm flipH="1" flipV="1">
            <a:off x="9067800" y="4219575"/>
            <a:ext cx="457200" cy="304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3" name="Line 137">
            <a:extLst>
              <a:ext uri="{FF2B5EF4-FFF2-40B4-BE49-F238E27FC236}">
                <a16:creationId xmlns:a16="http://schemas.microsoft.com/office/drawing/2014/main" id="{A5FAD284-6C83-FF6C-C12C-D7D0FD74CB59}"/>
              </a:ext>
            </a:extLst>
          </p:cNvPr>
          <p:cNvSpPr>
            <a:spLocks noChangeShapeType="1"/>
          </p:cNvSpPr>
          <p:nvPr/>
        </p:nvSpPr>
        <p:spPr bwMode="auto">
          <a:xfrm flipH="1" flipV="1">
            <a:off x="7608888" y="3213101"/>
            <a:ext cx="773112" cy="549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4" name="Line 138">
            <a:extLst>
              <a:ext uri="{FF2B5EF4-FFF2-40B4-BE49-F238E27FC236}">
                <a16:creationId xmlns:a16="http://schemas.microsoft.com/office/drawing/2014/main" id="{69E7B55C-4D79-AA86-8989-4CA6F31FAC73}"/>
              </a:ext>
            </a:extLst>
          </p:cNvPr>
          <p:cNvSpPr>
            <a:spLocks noChangeShapeType="1"/>
          </p:cNvSpPr>
          <p:nvPr/>
        </p:nvSpPr>
        <p:spPr bwMode="auto">
          <a:xfrm flipH="1" flipV="1">
            <a:off x="6172200" y="2162175"/>
            <a:ext cx="787400" cy="566738"/>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7425" name="Text Box 139">
            <a:extLst>
              <a:ext uri="{FF2B5EF4-FFF2-40B4-BE49-F238E27FC236}">
                <a16:creationId xmlns:a16="http://schemas.microsoft.com/office/drawing/2014/main" id="{5782EAD3-246D-5A8F-1678-502D2CA4ADB8}"/>
              </a:ext>
            </a:extLst>
          </p:cNvPr>
          <p:cNvSpPr txBox="1">
            <a:spLocks noChangeArrowheads="1"/>
          </p:cNvSpPr>
          <p:nvPr/>
        </p:nvSpPr>
        <p:spPr bwMode="auto">
          <a:xfrm>
            <a:off x="5462588" y="3527426"/>
            <a:ext cx="1174750" cy="650875"/>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t>dnsroot</a:t>
            </a:r>
          </a:p>
        </p:txBody>
      </p:sp>
      <p:sp>
        <p:nvSpPr>
          <p:cNvPr id="17426" name="Text Box 140">
            <a:extLst>
              <a:ext uri="{FF2B5EF4-FFF2-40B4-BE49-F238E27FC236}">
                <a16:creationId xmlns:a16="http://schemas.microsoft.com/office/drawing/2014/main" id="{17DCC0AF-A0CB-EF6B-4991-85A4E3EE01C9}"/>
              </a:ext>
            </a:extLst>
          </p:cNvPr>
          <p:cNvSpPr txBox="1">
            <a:spLocks noChangeArrowheads="1"/>
          </p:cNvSpPr>
          <p:nvPr/>
        </p:nvSpPr>
        <p:spPr bwMode="auto">
          <a:xfrm>
            <a:off x="4298297" y="4594226"/>
            <a:ext cx="1087157" cy="646331"/>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dirty="0"/>
              <a:t>served by</a:t>
            </a:r>
          </a:p>
          <a:p>
            <a:pPr algn="ctr">
              <a:spcBef>
                <a:spcPct val="0"/>
              </a:spcBef>
              <a:buClrTx/>
              <a:buSzTx/>
              <a:buFontTx/>
              <a:buNone/>
            </a:pPr>
            <a:r>
              <a:rPr lang="en-US" altLang="it-IT" sz="2000" b="1" dirty="0"/>
              <a:t>dnsit.it</a:t>
            </a:r>
          </a:p>
        </p:txBody>
      </p:sp>
      <p:sp>
        <p:nvSpPr>
          <p:cNvPr id="17427" name="Text Box 141">
            <a:extLst>
              <a:ext uri="{FF2B5EF4-FFF2-40B4-BE49-F238E27FC236}">
                <a16:creationId xmlns:a16="http://schemas.microsoft.com/office/drawing/2014/main" id="{F679BE40-B5B5-E7E9-5D85-6BAF02854AE2}"/>
              </a:ext>
            </a:extLst>
          </p:cNvPr>
          <p:cNvSpPr txBox="1">
            <a:spLocks noChangeArrowheads="1"/>
          </p:cNvSpPr>
          <p:nvPr/>
        </p:nvSpPr>
        <p:spPr bwMode="auto">
          <a:xfrm>
            <a:off x="6481763" y="4746626"/>
            <a:ext cx="1560512" cy="650875"/>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t>dnsnet.net</a:t>
            </a:r>
          </a:p>
        </p:txBody>
      </p:sp>
      <p:sp>
        <p:nvSpPr>
          <p:cNvPr id="17428" name="Text Box 142">
            <a:extLst>
              <a:ext uri="{FF2B5EF4-FFF2-40B4-BE49-F238E27FC236}">
                <a16:creationId xmlns:a16="http://schemas.microsoft.com/office/drawing/2014/main" id="{714D96C8-EFBB-7009-18F9-E9E94BE53CA9}"/>
              </a:ext>
            </a:extLst>
          </p:cNvPr>
          <p:cNvSpPr txBox="1">
            <a:spLocks noChangeArrowheads="1"/>
          </p:cNvSpPr>
          <p:nvPr/>
        </p:nvSpPr>
        <p:spPr bwMode="auto">
          <a:xfrm>
            <a:off x="2392216" y="5661026"/>
            <a:ext cx="2624436" cy="646331"/>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t>dnsuni.uniroma3.it</a:t>
            </a:r>
          </a:p>
        </p:txBody>
      </p:sp>
      <p:sp>
        <p:nvSpPr>
          <p:cNvPr id="17429" name="Text Box 143">
            <a:extLst>
              <a:ext uri="{FF2B5EF4-FFF2-40B4-BE49-F238E27FC236}">
                <a16:creationId xmlns:a16="http://schemas.microsoft.com/office/drawing/2014/main" id="{0F935796-1AE8-1F87-3DD2-23583B1849F9}"/>
              </a:ext>
            </a:extLst>
          </p:cNvPr>
          <p:cNvSpPr txBox="1">
            <a:spLocks noChangeArrowheads="1"/>
          </p:cNvSpPr>
          <p:nvPr/>
        </p:nvSpPr>
        <p:spPr bwMode="auto">
          <a:xfrm>
            <a:off x="7167536" y="5661026"/>
            <a:ext cx="2763898" cy="646331"/>
          </a:xfrm>
          <a:prstGeom prst="rect">
            <a:avLst/>
          </a:prstGeom>
          <a:solidFill>
            <a:srgbClr val="E9E9FF"/>
          </a:solidFill>
          <a:ln w="9525">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600"/>
              <a:t>served by</a:t>
            </a:r>
          </a:p>
          <a:p>
            <a:pPr algn="ctr">
              <a:spcBef>
                <a:spcPct val="0"/>
              </a:spcBef>
              <a:buClrTx/>
              <a:buSzTx/>
              <a:buFontTx/>
              <a:buNone/>
            </a:pPr>
            <a:r>
              <a:rPr lang="en-US" altLang="it-IT" sz="2000" b="1"/>
              <a:t>dnsstart.startup.net</a:t>
            </a:r>
          </a:p>
        </p:txBody>
      </p:sp>
      <p:cxnSp>
        <p:nvCxnSpPr>
          <p:cNvPr id="17430" name="AutoShape 146">
            <a:extLst>
              <a:ext uri="{FF2B5EF4-FFF2-40B4-BE49-F238E27FC236}">
                <a16:creationId xmlns:a16="http://schemas.microsoft.com/office/drawing/2014/main" id="{5FAAC90C-124A-EB83-9C14-D98E79A0448E}"/>
              </a:ext>
            </a:extLst>
          </p:cNvPr>
          <p:cNvCxnSpPr>
            <a:cxnSpLocks noChangeShapeType="1"/>
            <a:stCxn id="17428" idx="0"/>
            <a:endCxn id="17415" idx="4"/>
          </p:cNvCxnSpPr>
          <p:nvPr/>
        </p:nvCxnSpPr>
        <p:spPr bwMode="auto">
          <a:xfrm flipH="1" flipV="1">
            <a:off x="3695700" y="4295775"/>
            <a:ext cx="8734" cy="13652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431" name="AutoShape 147">
            <a:extLst>
              <a:ext uri="{FF2B5EF4-FFF2-40B4-BE49-F238E27FC236}">
                <a16:creationId xmlns:a16="http://schemas.microsoft.com/office/drawing/2014/main" id="{1D0CE717-214D-D603-FB05-5AB47A1AD517}"/>
              </a:ext>
            </a:extLst>
          </p:cNvPr>
          <p:cNvCxnSpPr>
            <a:cxnSpLocks noChangeShapeType="1"/>
            <a:stCxn id="17426" idx="0"/>
            <a:endCxn id="17416" idx="4"/>
          </p:cNvCxnSpPr>
          <p:nvPr/>
        </p:nvCxnSpPr>
        <p:spPr bwMode="auto">
          <a:xfrm flipH="1" flipV="1">
            <a:off x="4839494" y="3228975"/>
            <a:ext cx="2382" cy="13652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432" name="AutoShape 148">
            <a:extLst>
              <a:ext uri="{FF2B5EF4-FFF2-40B4-BE49-F238E27FC236}">
                <a16:creationId xmlns:a16="http://schemas.microsoft.com/office/drawing/2014/main" id="{A7C949EC-8899-A5B4-7706-C8F9E05E9278}"/>
              </a:ext>
            </a:extLst>
          </p:cNvPr>
          <p:cNvCxnSpPr>
            <a:cxnSpLocks noChangeShapeType="1"/>
            <a:stCxn id="17425" idx="0"/>
            <a:endCxn id="17418" idx="4"/>
          </p:cNvCxnSpPr>
          <p:nvPr/>
        </p:nvCxnSpPr>
        <p:spPr bwMode="auto">
          <a:xfrm flipV="1">
            <a:off x="6049963" y="2162175"/>
            <a:ext cx="7937" cy="13652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433" name="AutoShape 149">
            <a:extLst>
              <a:ext uri="{FF2B5EF4-FFF2-40B4-BE49-F238E27FC236}">
                <a16:creationId xmlns:a16="http://schemas.microsoft.com/office/drawing/2014/main" id="{93ABC6E9-A3C1-0DB7-0A4D-935BE6C7A371}"/>
              </a:ext>
            </a:extLst>
          </p:cNvPr>
          <p:cNvCxnSpPr>
            <a:cxnSpLocks noChangeShapeType="1"/>
            <a:stCxn id="17427" idx="0"/>
            <a:endCxn id="17417" idx="4"/>
          </p:cNvCxnSpPr>
          <p:nvPr/>
        </p:nvCxnSpPr>
        <p:spPr bwMode="auto">
          <a:xfrm flipV="1">
            <a:off x="7262019" y="3228975"/>
            <a:ext cx="15081" cy="15176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434" name="AutoShape 150">
            <a:extLst>
              <a:ext uri="{FF2B5EF4-FFF2-40B4-BE49-F238E27FC236}">
                <a16:creationId xmlns:a16="http://schemas.microsoft.com/office/drawing/2014/main" id="{A5D753B8-6848-469F-2D28-C06B9A003169}"/>
              </a:ext>
            </a:extLst>
          </p:cNvPr>
          <p:cNvCxnSpPr>
            <a:cxnSpLocks noChangeShapeType="1"/>
            <a:stCxn id="17429" idx="0"/>
            <a:endCxn id="17437" idx="4"/>
          </p:cNvCxnSpPr>
          <p:nvPr/>
        </p:nvCxnSpPr>
        <p:spPr bwMode="auto">
          <a:xfrm flipH="1" flipV="1">
            <a:off x="8543925" y="4295775"/>
            <a:ext cx="5560" cy="1365251"/>
          </a:xfrm>
          <a:prstGeom prst="straightConnector1">
            <a:avLst/>
          </a:prstGeom>
          <a:noFill/>
          <a:ln w="9525">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435" name="Text Box 153">
            <a:extLst>
              <a:ext uri="{FF2B5EF4-FFF2-40B4-BE49-F238E27FC236}">
                <a16:creationId xmlns:a16="http://schemas.microsoft.com/office/drawing/2014/main" id="{F8CDC181-36F1-3F73-C1E4-1F3B8C4AEFA7}"/>
              </a:ext>
            </a:extLst>
          </p:cNvPr>
          <p:cNvSpPr txBox="1">
            <a:spLocks noChangeArrowheads="1"/>
          </p:cNvSpPr>
          <p:nvPr/>
        </p:nvSpPr>
        <p:spPr bwMode="auto">
          <a:xfrm>
            <a:off x="9698039" y="1628776"/>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domain name</a:t>
            </a:r>
          </a:p>
        </p:txBody>
      </p:sp>
      <p:sp>
        <p:nvSpPr>
          <p:cNvPr id="17436" name="Oval 154">
            <a:extLst>
              <a:ext uri="{FF2B5EF4-FFF2-40B4-BE49-F238E27FC236}">
                <a16:creationId xmlns:a16="http://schemas.microsoft.com/office/drawing/2014/main" id="{4DA05D15-03DD-A308-0547-B2713A80B859}"/>
              </a:ext>
            </a:extLst>
          </p:cNvPr>
          <p:cNvSpPr>
            <a:spLocks noChangeArrowheads="1"/>
          </p:cNvSpPr>
          <p:nvPr/>
        </p:nvSpPr>
        <p:spPr bwMode="auto">
          <a:xfrm>
            <a:off x="8401050" y="1712913"/>
            <a:ext cx="1296988"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17437" name="Oval 117">
            <a:extLst>
              <a:ext uri="{FF2B5EF4-FFF2-40B4-BE49-F238E27FC236}">
                <a16:creationId xmlns:a16="http://schemas.microsoft.com/office/drawing/2014/main" id="{180035A3-85F4-DFCD-60AC-BDF4CFB7702D}"/>
              </a:ext>
            </a:extLst>
          </p:cNvPr>
          <p:cNvSpPr>
            <a:spLocks noChangeArrowheads="1"/>
          </p:cNvSpPr>
          <p:nvPr/>
        </p:nvSpPr>
        <p:spPr bwMode="auto">
          <a:xfrm>
            <a:off x="7696200" y="37623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54">
            <a:extLst>
              <a:ext uri="{FF2B5EF4-FFF2-40B4-BE49-F238E27FC236}">
                <a16:creationId xmlns:a16="http://schemas.microsoft.com/office/drawing/2014/main" id="{FB84234B-D21B-2380-E5D5-2A4F31CE1966}"/>
              </a:ext>
            </a:extLst>
          </p:cNvPr>
          <p:cNvSpPr>
            <a:spLocks noGrp="1" noChangeArrowheads="1"/>
          </p:cNvSpPr>
          <p:nvPr>
            <p:ph type="title"/>
          </p:nvPr>
        </p:nvSpPr>
        <p:spPr/>
        <p:txBody>
          <a:bodyPr/>
          <a:lstStyle/>
          <a:p>
            <a:pPr eaLnBrk="1" hangingPunct="1"/>
            <a:r>
              <a:rPr lang="it-IT" altLang="it-IT"/>
              <a:t>step 2 </a:t>
            </a:r>
            <a:r>
              <a:rPr lang="en-US" altLang="it-IT"/>
              <a:t>– starting the lab</a:t>
            </a:r>
          </a:p>
        </p:txBody>
      </p:sp>
      <p:sp>
        <p:nvSpPr>
          <p:cNvPr id="18437" name="Rectangle 55">
            <a:extLst>
              <a:ext uri="{FF2B5EF4-FFF2-40B4-BE49-F238E27FC236}">
                <a16:creationId xmlns:a16="http://schemas.microsoft.com/office/drawing/2014/main" id="{AD61A520-2BB7-6A0F-F174-E2FA880FAE73}"/>
              </a:ext>
            </a:extLst>
          </p:cNvPr>
          <p:cNvSpPr>
            <a:spLocks noGrp="1" noChangeArrowheads="1"/>
          </p:cNvSpPr>
          <p:nvPr>
            <p:ph idx="1"/>
          </p:nvPr>
        </p:nvSpPr>
        <p:spPr/>
        <p:txBody>
          <a:bodyPr/>
          <a:lstStyle/>
          <a:p>
            <a:pPr eaLnBrk="1" hangingPunct="1"/>
            <a:r>
              <a:rPr lang="en-US" altLang="it-IT" dirty="0"/>
              <a:t>the lab is configured to</a:t>
            </a:r>
          </a:p>
          <a:p>
            <a:pPr lvl="1" eaLnBrk="1" hangingPunct="1"/>
            <a:r>
              <a:rPr lang="en-US" altLang="it-IT" dirty="0"/>
              <a:t>start all the 9 devices</a:t>
            </a:r>
          </a:p>
          <a:p>
            <a:pPr lvl="1" eaLnBrk="1" hangingPunct="1"/>
            <a:r>
              <a:rPr lang="en-US" altLang="it-IT" dirty="0"/>
              <a:t>automatically configure network interfaces (IPv4 only)</a:t>
            </a:r>
          </a:p>
          <a:p>
            <a:pPr lvl="1" eaLnBrk="1" hangingPunct="1"/>
            <a:r>
              <a:rPr lang="en-US" altLang="it-IT" dirty="0"/>
              <a:t>automatically configure the </a:t>
            </a:r>
            <a:r>
              <a:rPr lang="it-IT" dirty="0" err="1"/>
              <a:t>authoritative</a:t>
            </a:r>
            <a:r>
              <a:rPr lang="it-IT" dirty="0"/>
              <a:t> </a:t>
            </a:r>
            <a:r>
              <a:rPr lang="en-US" altLang="it-IT" dirty="0"/>
              <a:t>name servers</a:t>
            </a:r>
          </a:p>
          <a:p>
            <a:pPr lvl="1" eaLnBrk="1" hangingPunct="1"/>
            <a:r>
              <a:rPr lang="en-US" altLang="it-IT" dirty="0"/>
              <a:t>automatically configure name servers offering a recursive resolution service</a:t>
            </a:r>
          </a:p>
          <a:p>
            <a:pPr lvl="1" eaLnBrk="1" hangingPunct="1"/>
            <a:r>
              <a:rPr lang="en-US" altLang="it-IT" dirty="0"/>
              <a:t>automatically start the name server software (</a:t>
            </a:r>
            <a:r>
              <a:rPr lang="en-US" altLang="it-IT" i="1" dirty="0"/>
              <a:t>bind</a:t>
            </a:r>
            <a:r>
              <a:rPr lang="en-US" altLang="it-IT" dirty="0"/>
              <a:t>) on each name server</a:t>
            </a:r>
          </a:p>
          <a:p>
            <a:pPr lvl="2"/>
            <a:r>
              <a:rPr lang="en-US" altLang="it-IT" dirty="0"/>
              <a:t>the daemon corresponding to bind is called </a:t>
            </a:r>
            <a:r>
              <a:rPr lang="en-US" altLang="it-IT" i="1" dirty="0"/>
              <a:t>named</a:t>
            </a:r>
          </a:p>
        </p:txBody>
      </p:sp>
      <p:sp>
        <p:nvSpPr>
          <p:cNvPr id="2" name="Rectangle 4">
            <a:extLst>
              <a:ext uri="{FF2B5EF4-FFF2-40B4-BE49-F238E27FC236}">
                <a16:creationId xmlns:a16="http://schemas.microsoft.com/office/drawing/2014/main" id="{6333271A-56AE-A892-D257-5B633C22D9C4}"/>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D2607692-FB8E-677A-572A-9DB24F90F0B6}"/>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48C9257F-8D76-FBD3-E8A4-09AD5746FA95}"/>
              </a:ext>
            </a:extLst>
          </p:cNvPr>
          <p:cNvGrpSpPr/>
          <p:nvPr/>
        </p:nvGrpSpPr>
        <p:grpSpPr>
          <a:xfrm>
            <a:off x="1636348" y="2995393"/>
            <a:ext cx="4780766" cy="1483911"/>
            <a:chOff x="5294311" y="1347406"/>
            <a:chExt cx="4780766" cy="1483911"/>
          </a:xfrm>
        </p:grpSpPr>
        <p:grpSp>
          <p:nvGrpSpPr>
            <p:cNvPr id="13" name="Group 12">
              <a:extLst>
                <a:ext uri="{FF2B5EF4-FFF2-40B4-BE49-F238E27FC236}">
                  <a16:creationId xmlns:a16="http://schemas.microsoft.com/office/drawing/2014/main" id="{038FFB50-2B0D-AA24-82E7-82942D39F38C}"/>
                </a:ext>
              </a:extLst>
            </p:cNvPr>
            <p:cNvGrpSpPr/>
            <p:nvPr/>
          </p:nvGrpSpPr>
          <p:grpSpPr>
            <a:xfrm>
              <a:off x="5294311" y="1347406"/>
              <a:ext cx="4780766" cy="1483911"/>
              <a:chOff x="4814051" y="1995487"/>
              <a:chExt cx="3963238" cy="1483911"/>
            </a:xfrm>
          </p:grpSpPr>
          <p:sp>
            <p:nvSpPr>
              <p:cNvPr id="18" name="Rectangle 17">
                <a:extLst>
                  <a:ext uri="{FF2B5EF4-FFF2-40B4-BE49-F238E27FC236}">
                    <a16:creationId xmlns:a16="http://schemas.microsoft.com/office/drawing/2014/main" id="{F77C4D27-7C7D-D103-3277-F15F2C0BDDA3}"/>
                  </a:ext>
                </a:extLst>
              </p:cNvPr>
              <p:cNvSpPr/>
              <p:nvPr/>
            </p:nvSpPr>
            <p:spPr>
              <a:xfrm>
                <a:off x="4814053" y="2203269"/>
                <a:ext cx="3963236" cy="127612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root@pc1:~$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resolv.conf</a:t>
                </a:r>
                <a:endParaRPr lang="it-IT" b="1"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dirty="0" err="1">
                    <a:solidFill>
                      <a:prstClr val="white"/>
                    </a:solidFill>
                    <a:latin typeface="Consolas" panose="020B0609020204030204" pitchFamily="49" charset="0"/>
                  </a:rPr>
                  <a:t>nameserver</a:t>
                </a:r>
                <a:r>
                  <a:rPr lang="it-IT" kern="0" dirty="0">
                    <a:solidFill>
                      <a:prstClr val="white"/>
                    </a:solidFill>
                    <a:latin typeface="Consolas" panose="020B0609020204030204" pitchFamily="49" charset="0"/>
                  </a:rPr>
                  <a:t> 192.168.0.110</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err="1">
                    <a:solidFill>
                      <a:prstClr val="white"/>
                    </a:solidFill>
                    <a:latin typeface="Consolas" panose="020B0609020204030204" pitchFamily="49" charset="0"/>
                  </a:rPr>
                  <a:t>search</a:t>
                </a:r>
                <a:r>
                  <a:rPr lang="it-IT" kern="0" dirty="0">
                    <a:solidFill>
                      <a:prstClr val="white"/>
                    </a:solidFill>
                    <a:latin typeface="Consolas" panose="020B0609020204030204" pitchFamily="49" charset="0"/>
                  </a:rPr>
                  <a:t> uniroma3.it</a:t>
                </a:r>
              </a:p>
              <a:p>
                <a:pPr eaLnBrk="1" fontAlgn="auto" hangingPunct="1">
                  <a:spcBef>
                    <a:spcPts val="0"/>
                  </a:spcBef>
                  <a:spcAft>
                    <a:spcPts val="0"/>
                  </a:spcAft>
                  <a:defRPr/>
                </a:pPr>
                <a:r>
                  <a:rPr lang="it-IT" kern="0" dirty="0">
                    <a:solidFill>
                      <a:prstClr val="white"/>
                    </a:solidFill>
                    <a:latin typeface="Consolas" panose="020B0609020204030204" pitchFamily="49" charset="0"/>
                  </a:rPr>
                  <a:t>options single-</a:t>
                </a:r>
                <a:r>
                  <a:rPr lang="it-IT" kern="0" dirty="0" err="1">
                    <a:solidFill>
                      <a:prstClr val="white"/>
                    </a:solidFill>
                    <a:latin typeface="Consolas" panose="020B0609020204030204" pitchFamily="49" charset="0"/>
                  </a:rPr>
                  <a:t>request</a:t>
                </a:r>
                <a:endParaRPr lang="it-IT"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it-IT"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p:txBody>
          </p:sp>
          <p:sp>
            <p:nvSpPr>
              <p:cNvPr id="19" name="Rectangle 18">
                <a:extLst>
                  <a:ext uri="{FF2B5EF4-FFF2-40B4-BE49-F238E27FC236}">
                    <a16:creationId xmlns:a16="http://schemas.microsoft.com/office/drawing/2014/main" id="{00E307DE-A6D7-BD09-6BF3-36A24B4AC432}"/>
                  </a:ext>
                </a:extLst>
              </p:cNvPr>
              <p:cNvSpPr/>
              <p:nvPr/>
            </p:nvSpPr>
            <p:spPr>
              <a:xfrm>
                <a:off x="4814051" y="1995487"/>
                <a:ext cx="3963237"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14" name="Group 13">
              <a:extLst>
                <a:ext uri="{FF2B5EF4-FFF2-40B4-BE49-F238E27FC236}">
                  <a16:creationId xmlns:a16="http://schemas.microsoft.com/office/drawing/2014/main" id="{ED38531F-F209-8A1B-719B-DC46158E3922}"/>
                </a:ext>
              </a:extLst>
            </p:cNvPr>
            <p:cNvGrpSpPr/>
            <p:nvPr/>
          </p:nvGrpSpPr>
          <p:grpSpPr>
            <a:xfrm>
              <a:off x="9409698" y="1388178"/>
              <a:ext cx="581348" cy="126235"/>
              <a:chOff x="8092857" y="2035375"/>
              <a:chExt cx="581348" cy="126235"/>
            </a:xfrm>
          </p:grpSpPr>
          <p:sp>
            <p:nvSpPr>
              <p:cNvPr id="15" name="Rectangle 14">
                <a:extLst>
                  <a:ext uri="{FF2B5EF4-FFF2-40B4-BE49-F238E27FC236}">
                    <a16:creationId xmlns:a16="http://schemas.microsoft.com/office/drawing/2014/main" id="{8D7514AB-2BE6-710B-85A2-1539F0E199A6}"/>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0066497A-0A4F-F7C6-6EC5-BD0257C1409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E9716001-3E49-B912-E89F-8E94B8F8D747}"/>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4" name="Group 3">
            <a:extLst>
              <a:ext uri="{FF2B5EF4-FFF2-40B4-BE49-F238E27FC236}">
                <a16:creationId xmlns:a16="http://schemas.microsoft.com/office/drawing/2014/main" id="{6AA0855E-E56D-E6A8-8B83-A20B5763E120}"/>
              </a:ext>
            </a:extLst>
          </p:cNvPr>
          <p:cNvGrpSpPr/>
          <p:nvPr/>
        </p:nvGrpSpPr>
        <p:grpSpPr>
          <a:xfrm>
            <a:off x="1636348" y="4895367"/>
            <a:ext cx="4780766" cy="1483911"/>
            <a:chOff x="5294311" y="1347406"/>
            <a:chExt cx="4780766" cy="1483911"/>
          </a:xfrm>
        </p:grpSpPr>
        <p:grpSp>
          <p:nvGrpSpPr>
            <p:cNvPr id="5" name="Group 4">
              <a:extLst>
                <a:ext uri="{FF2B5EF4-FFF2-40B4-BE49-F238E27FC236}">
                  <a16:creationId xmlns:a16="http://schemas.microsoft.com/office/drawing/2014/main" id="{3A0C7A2D-37F7-A89C-2E87-D05E11AA948F}"/>
                </a:ext>
              </a:extLst>
            </p:cNvPr>
            <p:cNvGrpSpPr/>
            <p:nvPr/>
          </p:nvGrpSpPr>
          <p:grpSpPr>
            <a:xfrm>
              <a:off x="5294311" y="1347406"/>
              <a:ext cx="4780766" cy="1483911"/>
              <a:chOff x="4814051" y="1995487"/>
              <a:chExt cx="3963238" cy="1483911"/>
            </a:xfrm>
          </p:grpSpPr>
          <p:sp>
            <p:nvSpPr>
              <p:cNvPr id="10" name="Rectangle 9">
                <a:extLst>
                  <a:ext uri="{FF2B5EF4-FFF2-40B4-BE49-F238E27FC236}">
                    <a16:creationId xmlns:a16="http://schemas.microsoft.com/office/drawing/2014/main" id="{B37D8890-8005-9762-0D32-0583F3A7B4BA}"/>
                  </a:ext>
                </a:extLst>
              </p:cNvPr>
              <p:cNvSpPr/>
              <p:nvPr/>
            </p:nvSpPr>
            <p:spPr>
              <a:xfrm>
                <a:off x="4814053" y="2203269"/>
                <a:ext cx="3963236" cy="127612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root@pc2:~$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resolv.conf</a:t>
                </a:r>
                <a:endParaRPr lang="it-IT" b="1"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dirty="0" err="1">
                    <a:solidFill>
                      <a:prstClr val="white"/>
                    </a:solidFill>
                    <a:latin typeface="Consolas" panose="020B0609020204030204" pitchFamily="49" charset="0"/>
                  </a:rPr>
                  <a:t>nameserver</a:t>
                </a:r>
                <a:r>
                  <a:rPr lang="it-IT" kern="0" dirty="0">
                    <a:solidFill>
                      <a:prstClr val="white"/>
                    </a:solidFill>
                    <a:latin typeface="Consolas" panose="020B0609020204030204" pitchFamily="49" charset="0"/>
                  </a:rPr>
                  <a:t> 192.168.0.220</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err="1">
                    <a:solidFill>
                      <a:prstClr val="white"/>
                    </a:solidFill>
                    <a:latin typeface="Consolas" panose="020B0609020204030204" pitchFamily="49" charset="0"/>
                  </a:rPr>
                  <a:t>search</a:t>
                </a:r>
                <a:r>
                  <a:rPr lang="it-IT" kern="0" dirty="0">
                    <a:solidFill>
                      <a:prstClr val="white"/>
                    </a:solidFill>
                    <a:latin typeface="Consolas" panose="020B0609020204030204" pitchFamily="49" charset="0"/>
                  </a:rPr>
                  <a:t> startup.net</a:t>
                </a:r>
              </a:p>
              <a:p>
                <a:pPr eaLnBrk="1" fontAlgn="auto" hangingPunct="1">
                  <a:spcBef>
                    <a:spcPts val="0"/>
                  </a:spcBef>
                  <a:spcAft>
                    <a:spcPts val="0"/>
                  </a:spcAft>
                  <a:defRPr/>
                </a:pPr>
                <a:r>
                  <a:rPr lang="it-IT" kern="0" dirty="0">
                    <a:solidFill>
                      <a:prstClr val="white"/>
                    </a:solidFill>
                    <a:latin typeface="Consolas" panose="020B0609020204030204" pitchFamily="49" charset="0"/>
                  </a:rPr>
                  <a:t>options single-</a:t>
                </a:r>
                <a:r>
                  <a:rPr lang="it-IT" kern="0" dirty="0" err="1">
                    <a:solidFill>
                      <a:prstClr val="white"/>
                    </a:solidFill>
                    <a:latin typeface="Consolas" panose="020B0609020204030204" pitchFamily="49" charset="0"/>
                  </a:rPr>
                  <a:t>request</a:t>
                </a:r>
                <a:endParaRPr lang="it-IT"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it-IT"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p:txBody>
          </p:sp>
          <p:sp>
            <p:nvSpPr>
              <p:cNvPr id="11" name="Rectangle 10">
                <a:extLst>
                  <a:ext uri="{FF2B5EF4-FFF2-40B4-BE49-F238E27FC236}">
                    <a16:creationId xmlns:a16="http://schemas.microsoft.com/office/drawing/2014/main" id="{37B153F4-1311-FFE3-0D7D-ADCEA32A1634}"/>
                  </a:ext>
                </a:extLst>
              </p:cNvPr>
              <p:cNvSpPr/>
              <p:nvPr/>
            </p:nvSpPr>
            <p:spPr>
              <a:xfrm>
                <a:off x="4814051" y="1995487"/>
                <a:ext cx="3963237"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215F62FF-604B-0897-63C8-63C985A1E0D2}"/>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555DDCCC-3C8C-8626-4FED-C7BD8F4F4DAB}"/>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6AA25C9C-2E27-E181-DD0E-05A00CB9CA13}"/>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0D0FECC6-561A-4F8D-22E2-2584AE1FEDE0}"/>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19460" name="Rectangle 7">
            <a:extLst>
              <a:ext uri="{FF2B5EF4-FFF2-40B4-BE49-F238E27FC236}">
                <a16:creationId xmlns:a16="http://schemas.microsoft.com/office/drawing/2014/main" id="{BB382FB6-A9E2-EF7F-7CA0-87C9F55BAC84}"/>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19461" name="Rectangle 8">
            <a:extLst>
              <a:ext uri="{FF2B5EF4-FFF2-40B4-BE49-F238E27FC236}">
                <a16:creationId xmlns:a16="http://schemas.microsoft.com/office/drawing/2014/main" id="{82A7AB83-0A42-8A40-1EAC-DE6E32F116D1}"/>
              </a:ext>
            </a:extLst>
          </p:cNvPr>
          <p:cNvSpPr>
            <a:spLocks noGrp="1" noChangeArrowheads="1"/>
          </p:cNvSpPr>
          <p:nvPr>
            <p:ph idx="1"/>
          </p:nvPr>
        </p:nvSpPr>
        <p:spPr>
          <a:xfrm>
            <a:off x="609600" y="1412777"/>
            <a:ext cx="10972800" cy="1276129"/>
          </a:xfrm>
        </p:spPr>
        <p:txBody>
          <a:bodyPr/>
          <a:lstStyle/>
          <a:p>
            <a:pPr eaLnBrk="1" hangingPunct="1"/>
            <a:r>
              <a:rPr lang="en-US" altLang="it-IT"/>
              <a:t>configuration on the PCs consists of the specification of the </a:t>
            </a:r>
            <a:r>
              <a:rPr lang="en-US" altLang="it-IT" i="1"/>
              <a:t>default</a:t>
            </a:r>
            <a:r>
              <a:rPr lang="en-US" altLang="it-IT"/>
              <a:t> name server</a:t>
            </a:r>
          </a:p>
        </p:txBody>
      </p:sp>
      <p:sp>
        <p:nvSpPr>
          <p:cNvPr id="2" name="Rectangle 4">
            <a:extLst>
              <a:ext uri="{FF2B5EF4-FFF2-40B4-BE49-F238E27FC236}">
                <a16:creationId xmlns:a16="http://schemas.microsoft.com/office/drawing/2014/main" id="{DA068B98-89C4-041F-B156-7E372FE3CBD8}"/>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CD3FAE44-29F8-ACF8-522E-52875F394221}"/>
              </a:ext>
            </a:extLst>
          </p:cNvPr>
          <p:cNvSpPr>
            <a:spLocks noGrp="1" noChangeArrowheads="1"/>
          </p:cNvSpPr>
          <p:nvPr>
            <p:ph type="ftr" sz="quarter" idx="11"/>
          </p:nvPr>
        </p:nvSpPr>
        <p:spPr>
          <a:ln/>
        </p:spPr>
        <p:txBody>
          <a:bodyPr/>
          <a:lstStyle/>
          <a:p>
            <a:r>
              <a:rPr lang="it-IT" altLang="it-IT"/>
              <a:t>kathara – [ lab: dns ]</a:t>
            </a:r>
          </a:p>
        </p:txBody>
      </p:sp>
      <p:sp>
        <p:nvSpPr>
          <p:cNvPr id="19463" name="AutoShape 5">
            <a:extLst>
              <a:ext uri="{FF2B5EF4-FFF2-40B4-BE49-F238E27FC236}">
                <a16:creationId xmlns:a16="http://schemas.microsoft.com/office/drawing/2014/main" id="{CD43B628-D419-C382-9C43-0DB5F0E6027D}"/>
              </a:ext>
            </a:extLst>
          </p:cNvPr>
          <p:cNvSpPr>
            <a:spLocks noChangeArrowheads="1"/>
          </p:cNvSpPr>
          <p:nvPr/>
        </p:nvSpPr>
        <p:spPr bwMode="auto">
          <a:xfrm>
            <a:off x="7391401" y="2229738"/>
            <a:ext cx="3457575" cy="431800"/>
          </a:xfrm>
          <a:prstGeom prst="wedgeRoundRectCallout">
            <a:avLst>
              <a:gd name="adj1" fmla="val -123211"/>
              <a:gd name="adj2" fmla="val 29201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latin typeface="Courier New" panose="02070309020205020404" pitchFamily="49" charset="0"/>
              </a:rPr>
              <a:t>localuni.uniroma3.it</a:t>
            </a:r>
          </a:p>
        </p:txBody>
      </p:sp>
      <p:sp>
        <p:nvSpPr>
          <p:cNvPr id="19464" name="AutoShape 6">
            <a:extLst>
              <a:ext uri="{FF2B5EF4-FFF2-40B4-BE49-F238E27FC236}">
                <a16:creationId xmlns:a16="http://schemas.microsoft.com/office/drawing/2014/main" id="{6CF3D2AB-0A99-3DB4-E31D-F63AC1085419}"/>
              </a:ext>
            </a:extLst>
          </p:cNvPr>
          <p:cNvSpPr>
            <a:spLocks noChangeArrowheads="1"/>
          </p:cNvSpPr>
          <p:nvPr/>
        </p:nvSpPr>
        <p:spPr bwMode="auto">
          <a:xfrm>
            <a:off x="7391400" y="3426786"/>
            <a:ext cx="3384550" cy="1728788"/>
          </a:xfrm>
          <a:prstGeom prst="wedgeRoundRectCallout">
            <a:avLst>
              <a:gd name="adj1" fmla="val -136931"/>
              <a:gd name="adj2" fmla="val -2140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dirty="0"/>
              <a:t>suffix to append to unqualified names (e.g., asking to resolve </a:t>
            </a:r>
            <a:r>
              <a:rPr lang="en-US" altLang="it-IT" sz="2000" b="1" dirty="0">
                <a:latin typeface="Courier New" panose="02070309020205020404" pitchFamily="49" charset="0"/>
              </a:rPr>
              <a:t>dummy</a:t>
            </a:r>
            <a:r>
              <a:rPr lang="en-US" altLang="it-IT" sz="2000" dirty="0"/>
              <a:t> results in querying for </a:t>
            </a:r>
            <a:r>
              <a:rPr lang="en-US" altLang="it-IT" sz="2000" b="1" dirty="0">
                <a:latin typeface="Courier New" panose="02070309020205020404" pitchFamily="49" charset="0"/>
              </a:rPr>
              <a:t>dummy.uniroma3.it</a:t>
            </a:r>
            <a:r>
              <a:rPr lang="en-US" altLang="it-IT" sz="2000" dirty="0"/>
              <a:t>)</a:t>
            </a:r>
          </a:p>
        </p:txBody>
      </p:sp>
      <p:sp>
        <p:nvSpPr>
          <p:cNvPr id="19466" name="AutoShape 62">
            <a:extLst>
              <a:ext uri="{FF2B5EF4-FFF2-40B4-BE49-F238E27FC236}">
                <a16:creationId xmlns:a16="http://schemas.microsoft.com/office/drawing/2014/main" id="{0EAB21FD-246E-052F-253E-061F3E4BFC15}"/>
              </a:ext>
            </a:extLst>
          </p:cNvPr>
          <p:cNvSpPr>
            <a:spLocks noChangeArrowheads="1"/>
          </p:cNvSpPr>
          <p:nvPr/>
        </p:nvSpPr>
        <p:spPr bwMode="auto">
          <a:xfrm>
            <a:off x="6891338" y="5734050"/>
            <a:ext cx="3884612" cy="431800"/>
          </a:xfrm>
          <a:prstGeom prst="wedgeRoundRectCallout">
            <a:avLst>
              <a:gd name="adj1" fmla="val -101886"/>
              <a:gd name="adj2" fmla="val -8272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latin typeface="Courier New" panose="02070309020205020404" pitchFamily="49" charset="0"/>
              </a:rPr>
              <a:t>localstart.startup.net</a:t>
            </a:r>
          </a:p>
        </p:txBody>
      </p:sp>
      <p:sp>
        <p:nvSpPr>
          <p:cNvPr id="20" name="AutoShape 6">
            <a:extLst>
              <a:ext uri="{FF2B5EF4-FFF2-40B4-BE49-F238E27FC236}">
                <a16:creationId xmlns:a16="http://schemas.microsoft.com/office/drawing/2014/main" id="{EE9E3892-C7BB-6164-2933-76245F0247EB}"/>
              </a:ext>
            </a:extLst>
          </p:cNvPr>
          <p:cNvSpPr>
            <a:spLocks noChangeArrowheads="1"/>
          </p:cNvSpPr>
          <p:nvPr/>
        </p:nvSpPr>
        <p:spPr bwMode="auto">
          <a:xfrm>
            <a:off x="117446" y="3036165"/>
            <a:ext cx="1417463" cy="1873847"/>
          </a:xfrm>
          <a:prstGeom prst="wedgeRoundRectCallout">
            <a:avLst>
              <a:gd name="adj1" fmla="val 65795"/>
              <a:gd name="adj2" fmla="val 2052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dirty="0"/>
              <a:t>perform first IPv4 and then IPv6 queries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4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46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46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63" grpId="0" animBg="1"/>
      <p:bldP spid="19464" grpId="0" animBg="1"/>
      <p:bldP spid="19466" grpId="0" animBg="1"/>
      <p:bldP spid="2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4" name="Rectangle 33">
            <a:extLst>
              <a:ext uri="{FF2B5EF4-FFF2-40B4-BE49-F238E27FC236}">
                <a16:creationId xmlns:a16="http://schemas.microsoft.com/office/drawing/2014/main" id="{32A786CC-5AFD-5E7B-2675-4478A70CA240}"/>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0485" name="Rectangle 34">
            <a:extLst>
              <a:ext uri="{FF2B5EF4-FFF2-40B4-BE49-F238E27FC236}">
                <a16:creationId xmlns:a16="http://schemas.microsoft.com/office/drawing/2014/main" id="{A0D03033-0C63-8216-FBB3-0D4A6F7C1562}"/>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associations between zones and name servers</a:t>
            </a:r>
          </a:p>
          <a:p>
            <a:pPr lvl="1" eaLnBrk="1" hangingPunct="1"/>
            <a:r>
              <a:rPr lang="en-US" altLang="it-IT" dirty="0"/>
              <a:t>information about the root name servers</a:t>
            </a:r>
          </a:p>
          <a:p>
            <a:pPr lvl="1" eaLnBrk="1" hangingPunct="1"/>
            <a:r>
              <a:rPr lang="en-US" altLang="it-IT" dirty="0"/>
              <a:t>authoritative information</a:t>
            </a:r>
          </a:p>
          <a:p>
            <a:pPr lvl="2"/>
            <a:r>
              <a:rPr lang="en-US" altLang="it-IT" dirty="0"/>
              <a:t>associations between names and IP addresses</a:t>
            </a:r>
          </a:p>
          <a:p>
            <a:pPr lvl="1" eaLnBrk="1" hangingPunct="1"/>
            <a:r>
              <a:rPr lang="en-US" altLang="it-IT" dirty="0"/>
              <a:t>authorization to resolve recursive queries</a:t>
            </a:r>
          </a:p>
        </p:txBody>
      </p:sp>
      <p:sp>
        <p:nvSpPr>
          <p:cNvPr id="2" name="Rectangle 4">
            <a:extLst>
              <a:ext uri="{FF2B5EF4-FFF2-40B4-BE49-F238E27FC236}">
                <a16:creationId xmlns:a16="http://schemas.microsoft.com/office/drawing/2014/main" id="{42AAD877-D33E-AEEC-1FCF-5648970D42EF}"/>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AD8A232C-14E4-F22E-6170-2886F17AB678}"/>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8520B99C-7312-58EA-68D7-2A395FB8EEC1}"/>
              </a:ext>
            </a:extLst>
          </p:cNvPr>
          <p:cNvGrpSpPr/>
          <p:nvPr/>
        </p:nvGrpSpPr>
        <p:grpSpPr>
          <a:xfrm>
            <a:off x="770718" y="2606904"/>
            <a:ext cx="8035145" cy="3672408"/>
            <a:chOff x="2039933" y="1347406"/>
            <a:chExt cx="8035145" cy="3672408"/>
          </a:xfrm>
        </p:grpSpPr>
        <p:grpSp>
          <p:nvGrpSpPr>
            <p:cNvPr id="5" name="Group 4">
              <a:extLst>
                <a:ext uri="{FF2B5EF4-FFF2-40B4-BE49-F238E27FC236}">
                  <a16:creationId xmlns:a16="http://schemas.microsoft.com/office/drawing/2014/main" id="{8255C7FA-391C-7E96-4809-C3274E9930CC}"/>
                </a:ext>
              </a:extLst>
            </p:cNvPr>
            <p:cNvGrpSpPr/>
            <p:nvPr/>
          </p:nvGrpSpPr>
          <p:grpSpPr>
            <a:xfrm>
              <a:off x="2039933" y="1347406"/>
              <a:ext cx="8035145" cy="3672408"/>
              <a:chOff x="2116183" y="1995487"/>
              <a:chExt cx="6661106" cy="3672408"/>
            </a:xfrm>
          </p:grpSpPr>
          <p:sp>
            <p:nvSpPr>
              <p:cNvPr id="10" name="Rectangle 9">
                <a:extLst>
                  <a:ext uri="{FF2B5EF4-FFF2-40B4-BE49-F238E27FC236}">
                    <a16:creationId xmlns:a16="http://schemas.microsoft.com/office/drawing/2014/main" id="{3C033327-2D5A-C7BB-4A4D-6EBA8F99CDE8}"/>
                  </a:ext>
                </a:extLst>
              </p:cNvPr>
              <p:cNvSpPr/>
              <p:nvPr/>
            </p:nvSpPr>
            <p:spPr>
              <a:xfrm>
                <a:off x="2116184" y="2203269"/>
                <a:ext cx="6661105" cy="3464626"/>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named.conf</a:t>
                </a:r>
                <a:endParaRPr lang="it-IT" b="1" kern="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include "/</a:t>
                </a:r>
                <a:r>
                  <a:rPr lang="it-IT" kern="0" err="1">
                    <a:solidFill>
                      <a:prstClr val="white"/>
                    </a:solidFill>
                    <a:latin typeface="Consolas" panose="020B0609020204030204" pitchFamily="49" charset="0"/>
                  </a:rPr>
                  <a:t>etc</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bind</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named.conf.options</a:t>
                </a:r>
                <a:r>
                  <a:rPr lang="it-IT" kern="0">
                    <a:solidFill>
                      <a:prstClr val="white"/>
                    </a:solidFill>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it-IT" kern="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zone "." {</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a:t>
                </a:r>
                <a:r>
                  <a:rPr lang="it-IT" kern="0" err="1">
                    <a:solidFill>
                      <a:prstClr val="white"/>
                    </a:solidFill>
                    <a:latin typeface="Consolas" panose="020B0609020204030204" pitchFamily="49" charset="0"/>
                  </a:rPr>
                  <a:t>type</a:t>
                </a:r>
                <a:r>
                  <a:rPr lang="it-IT" kern="0">
                    <a:solidFill>
                      <a:prstClr val="white"/>
                    </a:solidFill>
                    <a:latin typeface="Consolas" panose="020B0609020204030204" pitchFamily="49" charset="0"/>
                  </a:rPr>
                  <a:t> </a:t>
                </a:r>
                <a:r>
                  <a:rPr lang="it-IT" kern="0" err="1">
                    <a:solidFill>
                      <a:prstClr val="white"/>
                    </a:solidFill>
                    <a:latin typeface="Consolas" panose="020B0609020204030204" pitchFamily="49" charset="0"/>
                  </a:rPr>
                  <a:t>hint</a:t>
                </a:r>
                <a:r>
                  <a:rPr lang="it-IT" kern="0">
                    <a:solidFill>
                      <a:prstClr val="white"/>
                    </a:solidFill>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file "/</a:t>
                </a:r>
                <a:r>
                  <a:rPr lang="it-IT" kern="0" err="1">
                    <a:solidFill>
                      <a:prstClr val="white"/>
                    </a:solidFill>
                    <a:latin typeface="Consolas" panose="020B0609020204030204" pitchFamily="49" charset="0"/>
                  </a:rPr>
                  <a:t>etc</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bind</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db.root</a:t>
                </a:r>
                <a:r>
                  <a:rPr lang="it-IT" kern="0">
                    <a:solidFill>
                      <a:prstClr val="white"/>
                    </a:solidFill>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it-IT" kern="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zone "uniroma3.it" {</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a:t>
                </a:r>
                <a:r>
                  <a:rPr lang="it-IT" kern="0" err="1">
                    <a:solidFill>
                      <a:prstClr val="white"/>
                    </a:solidFill>
                    <a:latin typeface="Consolas" panose="020B0609020204030204" pitchFamily="49" charset="0"/>
                  </a:rPr>
                  <a:t>type</a:t>
                </a:r>
                <a:r>
                  <a:rPr lang="it-IT" kern="0">
                    <a:solidFill>
                      <a:prstClr val="white"/>
                    </a:solidFill>
                    <a:latin typeface="Consolas" panose="020B0609020204030204" pitchFamily="49" charset="0"/>
                  </a:rPr>
                  <a:t> master;</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file "/</a:t>
                </a:r>
                <a:r>
                  <a:rPr lang="it-IT" kern="0" err="1">
                    <a:solidFill>
                      <a:prstClr val="white"/>
                    </a:solidFill>
                    <a:latin typeface="Consolas" panose="020B0609020204030204" pitchFamily="49" charset="0"/>
                  </a:rPr>
                  <a:t>etc</a:t>
                </a:r>
                <a:r>
                  <a:rPr lang="it-IT" kern="0">
                    <a:solidFill>
                      <a:prstClr val="white"/>
                    </a:solidFill>
                    <a:latin typeface="Consolas" panose="020B0609020204030204" pitchFamily="49" charset="0"/>
                  </a:rPr>
                  <a:t>/</a:t>
                </a:r>
                <a:r>
                  <a:rPr lang="it-IT" kern="0" err="1">
                    <a:solidFill>
                      <a:prstClr val="white"/>
                    </a:solidFill>
                    <a:latin typeface="Consolas" panose="020B0609020204030204" pitchFamily="49" charset="0"/>
                  </a:rPr>
                  <a:t>bind</a:t>
                </a:r>
                <a:r>
                  <a:rPr lang="it-IT"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p:txBody>
          </p:sp>
          <p:sp>
            <p:nvSpPr>
              <p:cNvPr id="11" name="Rectangle 10">
                <a:extLst>
                  <a:ext uri="{FF2B5EF4-FFF2-40B4-BE49-F238E27FC236}">
                    <a16:creationId xmlns:a16="http://schemas.microsoft.com/office/drawing/2014/main" id="{680DEFFA-A14B-E76C-63D7-B960C1E6A79C}"/>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8DD21389-8F7C-2B4C-1A54-9C127485B271}"/>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64DD3CEA-30C7-3D7B-FAE3-B3C8DF2F2850}"/>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56BB5416-0E46-9030-A2F7-1FA5E470D390}"/>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765FCFEE-D64A-A117-4441-A03A49ED327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1509" name="Rectangle 40">
            <a:extLst>
              <a:ext uri="{FF2B5EF4-FFF2-40B4-BE49-F238E27FC236}">
                <a16:creationId xmlns:a16="http://schemas.microsoft.com/office/drawing/2014/main" id="{1F413C2E-27F3-852B-B217-F0A2328DA70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1510" name="Rectangle 41">
            <a:extLst>
              <a:ext uri="{FF2B5EF4-FFF2-40B4-BE49-F238E27FC236}">
                <a16:creationId xmlns:a16="http://schemas.microsoft.com/office/drawing/2014/main" id="{B2DE33EF-F7D7-5B70-6ADC-7F046FB42C2A}"/>
              </a:ext>
            </a:extLst>
          </p:cNvPr>
          <p:cNvSpPr>
            <a:spLocks noGrp="1" noChangeArrowheads="1"/>
          </p:cNvSpPr>
          <p:nvPr>
            <p:ph idx="1"/>
          </p:nvPr>
        </p:nvSpPr>
        <p:spPr>
          <a:xfrm>
            <a:off x="609600" y="1412777"/>
            <a:ext cx="10972800" cy="3102707"/>
          </a:xfrm>
        </p:spPr>
        <p:txBody>
          <a:bodyPr/>
          <a:lstStyle/>
          <a:p>
            <a:pPr eaLnBrk="1" hangingPunct="1"/>
            <a:r>
              <a:rPr lang="en-US" altLang="it-IT"/>
              <a:t>configuration on the name servers specifies</a:t>
            </a:r>
          </a:p>
          <a:p>
            <a:pPr lvl="1" eaLnBrk="1" hangingPunct="1"/>
            <a:r>
              <a:rPr lang="en-US" altLang="it-IT"/>
              <a:t>associations between zones and name servers</a:t>
            </a:r>
          </a:p>
        </p:txBody>
      </p:sp>
      <p:sp>
        <p:nvSpPr>
          <p:cNvPr id="2" name="Rectangle 4">
            <a:extLst>
              <a:ext uri="{FF2B5EF4-FFF2-40B4-BE49-F238E27FC236}">
                <a16:creationId xmlns:a16="http://schemas.microsoft.com/office/drawing/2014/main" id="{F98DBD0B-676F-8830-0D15-A00360855B69}"/>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17F1B099-8BAA-C411-3149-CF045CAC2B46}"/>
              </a:ext>
            </a:extLst>
          </p:cNvPr>
          <p:cNvSpPr>
            <a:spLocks noGrp="1" noChangeArrowheads="1"/>
          </p:cNvSpPr>
          <p:nvPr>
            <p:ph type="ftr" sz="quarter" idx="11"/>
          </p:nvPr>
        </p:nvSpPr>
        <p:spPr>
          <a:ln/>
        </p:spPr>
        <p:txBody>
          <a:bodyPr/>
          <a:lstStyle/>
          <a:p>
            <a:r>
              <a:rPr lang="it-IT" altLang="it-IT"/>
              <a:t>kathara – [ lab: dns ]</a:t>
            </a:r>
          </a:p>
        </p:txBody>
      </p:sp>
      <p:sp>
        <p:nvSpPr>
          <p:cNvPr id="21507" name="Segnaposto piè di pagina 4">
            <a:extLst>
              <a:ext uri="{FF2B5EF4-FFF2-40B4-BE49-F238E27FC236}">
                <a16:creationId xmlns:a16="http://schemas.microsoft.com/office/drawing/2014/main" id="{90DA1258-8F2E-4365-39AB-24E0334C7F90}"/>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21512" name="AutoShape 6">
            <a:extLst>
              <a:ext uri="{FF2B5EF4-FFF2-40B4-BE49-F238E27FC236}">
                <a16:creationId xmlns:a16="http://schemas.microsoft.com/office/drawing/2014/main" id="{4A1C92DA-5E76-6517-8341-01E0988A28CA}"/>
              </a:ext>
            </a:extLst>
          </p:cNvPr>
          <p:cNvSpPr>
            <a:spLocks noChangeArrowheads="1"/>
          </p:cNvSpPr>
          <p:nvPr/>
        </p:nvSpPr>
        <p:spPr bwMode="auto">
          <a:xfrm>
            <a:off x="7613651" y="3452525"/>
            <a:ext cx="4162178" cy="936625"/>
          </a:xfrm>
          <a:prstGeom prst="wedgeRoundRectCallout">
            <a:avLst>
              <a:gd name="adj1" fmla="val -125035"/>
              <a:gd name="adj2" fmla="val 50054"/>
              <a:gd name="adj3" fmla="val 16667"/>
            </a:avLst>
          </a:prstGeom>
          <a:solidFill>
            <a:schemeClr val="accent2"/>
          </a:solidFill>
          <a:ln w="9525">
            <a:solidFill>
              <a:schemeClr val="tx1"/>
            </a:solidFill>
            <a:miter lim="800000"/>
            <a:headEnd/>
            <a:tailEnd/>
          </a:ln>
          <a:effectLst>
            <a:outerShdw dist="107763" dir="2700000" sx="1000" sy="1000" algn="ctr" rotWithShape="0">
              <a:schemeClr val="bg2"/>
            </a:outerShdw>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where to find information about the root name server</a:t>
            </a:r>
            <a:endParaRPr lang="en-US" altLang="it-IT" sz="2000" b="1"/>
          </a:p>
        </p:txBody>
      </p:sp>
      <p:sp>
        <p:nvSpPr>
          <p:cNvPr id="21513" name="AutoShape 7">
            <a:extLst>
              <a:ext uri="{FF2B5EF4-FFF2-40B4-BE49-F238E27FC236}">
                <a16:creationId xmlns:a16="http://schemas.microsoft.com/office/drawing/2014/main" id="{45118E26-EE9A-5563-3B30-B60E4031EE13}"/>
              </a:ext>
            </a:extLst>
          </p:cNvPr>
          <p:cNvSpPr>
            <a:spLocks noChangeArrowheads="1"/>
          </p:cNvSpPr>
          <p:nvPr/>
        </p:nvSpPr>
        <p:spPr bwMode="auto">
          <a:xfrm>
            <a:off x="7613650" y="4515486"/>
            <a:ext cx="4162178" cy="911682"/>
          </a:xfrm>
          <a:prstGeom prst="wedgeRoundRectCallout">
            <a:avLst>
              <a:gd name="adj1" fmla="val -163761"/>
              <a:gd name="adj2" fmla="val 57052"/>
              <a:gd name="adj3" fmla="val 16667"/>
            </a:avLst>
          </a:prstGeom>
          <a:solidFill>
            <a:schemeClr val="accent2"/>
          </a:solidFill>
          <a:ln w="9525">
            <a:solidFill>
              <a:schemeClr val="tx1"/>
            </a:solidFill>
            <a:miter lim="800000"/>
            <a:headEnd/>
            <a:tailEnd/>
          </a:ln>
          <a:effectLst>
            <a:outerShdw dist="107763" dir="2700000" sx="1000" sy="1000" algn="ctr" rotWithShape="0">
              <a:schemeClr val="bg2"/>
            </a:outerShdw>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we are the primary master for zone </a:t>
            </a:r>
            <a:r>
              <a:rPr lang="en-US" altLang="it-IT" sz="2400" b="1" dirty="0">
                <a:latin typeface="Courier New" panose="02070309020205020404" pitchFamily="49" charset="0"/>
              </a:rPr>
              <a:t>uniroma3.it</a:t>
            </a:r>
            <a:endParaRPr lang="en-US" altLang="it-IT" sz="2400" b="1" dirty="0"/>
          </a:p>
        </p:txBody>
      </p:sp>
      <p:sp>
        <p:nvSpPr>
          <p:cNvPr id="21514" name="AutoShape 42">
            <a:extLst>
              <a:ext uri="{FF2B5EF4-FFF2-40B4-BE49-F238E27FC236}">
                <a16:creationId xmlns:a16="http://schemas.microsoft.com/office/drawing/2014/main" id="{16806947-9001-C214-A799-21DEC4244CD1}"/>
              </a:ext>
            </a:extLst>
          </p:cNvPr>
          <p:cNvSpPr>
            <a:spLocks noChangeArrowheads="1"/>
          </p:cNvSpPr>
          <p:nvPr/>
        </p:nvSpPr>
        <p:spPr bwMode="auto">
          <a:xfrm>
            <a:off x="7613650" y="5584827"/>
            <a:ext cx="4162178" cy="799861"/>
          </a:xfrm>
          <a:prstGeom prst="wedgeRoundRectCallout">
            <a:avLst>
              <a:gd name="adj1" fmla="val -100393"/>
              <a:gd name="adj2" fmla="val -25925"/>
              <a:gd name="adj3" fmla="val 16667"/>
            </a:avLst>
          </a:prstGeom>
          <a:solidFill>
            <a:schemeClr val="accent2"/>
          </a:solidFill>
          <a:ln w="9525">
            <a:solidFill>
              <a:schemeClr val="tx1"/>
            </a:solidFill>
            <a:miter lim="800000"/>
            <a:headEnd/>
            <a:tailEnd/>
          </a:ln>
          <a:effectLst>
            <a:outerShdw dist="107763" dir="2700000" sx="1000" sy="1000" algn="ctr" rotWithShape="0">
              <a:schemeClr val="bg2"/>
            </a:outerShdw>
          </a:effectLst>
        </p:spPr>
        <p:txBody>
          <a:bodyPr tIns="18000" bIns="180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where to find data about the names in this zone</a:t>
            </a:r>
            <a:endParaRPr lang="en-US" altLang="it-IT" sz="2000" b="1"/>
          </a:p>
        </p:txBody>
      </p:sp>
      <p:sp>
        <p:nvSpPr>
          <p:cNvPr id="12" name="AutoShape 6">
            <a:extLst>
              <a:ext uri="{FF2B5EF4-FFF2-40B4-BE49-F238E27FC236}">
                <a16:creationId xmlns:a16="http://schemas.microsoft.com/office/drawing/2014/main" id="{074F1B02-8163-CD41-D8AF-DC8501CAC357}"/>
              </a:ext>
            </a:extLst>
          </p:cNvPr>
          <p:cNvSpPr>
            <a:spLocks noChangeArrowheads="1"/>
          </p:cNvSpPr>
          <p:nvPr/>
        </p:nvSpPr>
        <p:spPr bwMode="auto">
          <a:xfrm>
            <a:off x="7613650" y="2447397"/>
            <a:ext cx="4162178" cy="936625"/>
          </a:xfrm>
          <a:prstGeom prst="wedgeRoundRectCallout">
            <a:avLst>
              <a:gd name="adj1" fmla="val -93815"/>
              <a:gd name="adj2" fmla="val 42570"/>
              <a:gd name="adj3" fmla="val 16667"/>
            </a:avLst>
          </a:prstGeom>
          <a:solidFill>
            <a:schemeClr val="accent2"/>
          </a:solidFill>
          <a:ln w="9525">
            <a:solidFill>
              <a:schemeClr val="tx1"/>
            </a:solidFill>
            <a:miter lim="800000"/>
            <a:headEnd/>
            <a:tailEnd/>
          </a:ln>
          <a:effectLst>
            <a:outerShdw dist="107763" dir="2700000" sx="1000" sy="1000" algn="ctr" rotWithShape="0">
              <a:schemeClr val="bg2"/>
            </a:outerShdw>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include some additional configuration</a:t>
            </a:r>
            <a:endParaRPr lang="en-US" altLang="it-IT" sz="20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5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5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5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12" grpId="0" animBg="1"/>
      <p:bldP spid="21513" grpId="0" animBg="1"/>
      <p:bldP spid="21514" grpId="0" animBg="1"/>
      <p:bldP spid="1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sz="2800"/>
              <a:t>additional configuration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80927"/>
            <a:ext cx="8035145" cy="2592289"/>
            <a:chOff x="2039933" y="1347406"/>
            <a:chExt cx="8035145" cy="2592289"/>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2592289"/>
              <a:chOff x="2116183" y="1995487"/>
              <a:chExt cx="6661106" cy="2592289"/>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70"/>
                <a:ext cx="6661105" cy="2384506"/>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Lucida Console" panose="020B0609040504020204" pitchFamily="49" charset="0"/>
                  </a:rPr>
                  <a:t>root@</a:t>
                </a:r>
                <a:r>
                  <a:rPr lang="it-IT" kern="0">
                    <a:solidFill>
                      <a:prstClr val="white">
                        <a:lumMod val="65000"/>
                      </a:prstClr>
                    </a:solidFill>
                    <a:latin typeface="Lucida Console" panose="020B060904050402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Lucida Console" panose="020B0609040504020204" pitchFamily="49" charset="0"/>
                  </a:rPr>
                  <a:t>:~$ </a:t>
                </a:r>
                <a:r>
                  <a:rPr kumimoji="0" lang="it-IT" sz="1800" b="1" i="0" u="none" strike="noStrike" kern="0" cap="none" spc="0" normalizeH="0" baseline="0" noProof="0" err="1">
                    <a:ln>
                      <a:noFill/>
                    </a:ln>
                    <a:solidFill>
                      <a:prstClr val="white"/>
                    </a:solidFill>
                    <a:effectLst/>
                    <a:uLnTx/>
                    <a:uFillTx/>
                    <a:latin typeface="Lucida Console" panose="020B0609040504020204" pitchFamily="49" charset="0"/>
                  </a:rPr>
                  <a:t>cat</a:t>
                </a:r>
                <a:r>
                  <a:rPr kumimoji="0" lang="it-IT" sz="1800" b="1" i="0" u="none" strike="noStrike" kern="0" cap="none" spc="0" normalizeH="0" baseline="0" noProof="0">
                    <a:ln>
                      <a:noFill/>
                    </a:ln>
                    <a:solidFill>
                      <a:prstClr val="white"/>
                    </a:solidFill>
                    <a:effectLst/>
                    <a:uLnTx/>
                    <a:uFillTx/>
                    <a:latin typeface="Lucida Console" panose="020B0609040504020204" pitchFamily="49" charset="0"/>
                  </a:rPr>
                  <a:t> </a:t>
                </a:r>
                <a:r>
                  <a:rPr lang="it-IT" b="1" kern="0">
                    <a:solidFill>
                      <a:prstClr val="white"/>
                    </a:solidFill>
                    <a:latin typeface="Lucida Console" panose="020B0609040504020204" pitchFamily="49" charset="0"/>
                  </a:rPr>
                  <a:t>/</a:t>
                </a:r>
                <a:r>
                  <a:rPr lang="it-IT" b="1" kern="0" err="1">
                    <a:solidFill>
                      <a:prstClr val="white"/>
                    </a:solidFill>
                    <a:latin typeface="Lucida Console" panose="020B0609040504020204" pitchFamily="49" charset="0"/>
                  </a:rPr>
                  <a:t>etc</a:t>
                </a:r>
                <a:r>
                  <a:rPr lang="it-IT" b="1" kern="0">
                    <a:solidFill>
                      <a:prstClr val="white"/>
                    </a:solidFill>
                    <a:latin typeface="Lucida Console" panose="020B0609040504020204" pitchFamily="49" charset="0"/>
                  </a:rPr>
                  <a:t>/</a:t>
                </a:r>
                <a:r>
                  <a:rPr lang="it-IT" b="1" kern="0" err="1">
                    <a:solidFill>
                      <a:prstClr val="white"/>
                    </a:solidFill>
                    <a:latin typeface="Lucida Console" panose="020B0609040504020204" pitchFamily="49" charset="0"/>
                  </a:rPr>
                  <a:t>bind</a:t>
                </a:r>
                <a:r>
                  <a:rPr lang="it-IT" b="1" kern="0">
                    <a:solidFill>
                      <a:prstClr val="white"/>
                    </a:solidFill>
                    <a:latin typeface="Lucida Console" panose="020B0609040504020204" pitchFamily="49" charset="0"/>
                  </a:rPr>
                  <a:t>/</a:t>
                </a:r>
                <a:r>
                  <a:rPr lang="it-IT" b="1" kern="0" err="1">
                    <a:solidFill>
                      <a:prstClr val="white"/>
                    </a:solidFill>
                    <a:latin typeface="Lucida Console" panose="020B0609040504020204" pitchFamily="49" charset="0"/>
                  </a:rPr>
                  <a:t>named.conf.options</a:t>
                </a:r>
                <a:endParaRPr lang="it-IT" b="1" kern="0">
                  <a:solidFill>
                    <a:prstClr val="white"/>
                  </a:solidFill>
                  <a:latin typeface="Lucida Console" panose="020B060904050402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Lucida Console" panose="020B0609040504020204" pitchFamily="49" charset="0"/>
                  </a:rPr>
                  <a:t>options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Lucida Console" panose="020B0609040504020204" pitchFamily="49" charset="0"/>
                  </a:rPr>
                  <a:t>    directory "/var/cache/</a:t>
                </a:r>
                <a:r>
                  <a:rPr kumimoji="0" lang="it-IT" sz="1800" b="0" i="0" u="none" strike="noStrike" kern="0" cap="none" spc="0" normalizeH="0" baseline="0" noProof="0" err="1">
                    <a:ln>
                      <a:noFill/>
                    </a:ln>
                    <a:solidFill>
                      <a:prstClr val="white"/>
                    </a:solidFill>
                    <a:effectLst/>
                    <a:uLnTx/>
                    <a:uFillTx/>
                    <a:latin typeface="Lucida Console" panose="020B0609040504020204" pitchFamily="49" charset="0"/>
                  </a:rPr>
                  <a:t>bind</a:t>
                </a:r>
                <a:r>
                  <a:rPr kumimoji="0" lang="it-IT" sz="1800" b="0" i="0" u="none" strike="noStrike" kern="0" cap="none" spc="0" normalizeH="0" baseline="0" noProof="0">
                    <a:ln>
                      <a:noFill/>
                    </a:ln>
                    <a:solidFill>
                      <a:prstClr val="white"/>
                    </a:solidFill>
                    <a:effectLst/>
                    <a:uLnTx/>
                    <a:uFillTx/>
                    <a:latin typeface="Lucida Console" panose="020B0609040504020204" pitchFamily="49" charset="0"/>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Lucida Console" panose="020B0609040504020204" pitchFamily="49" charset="0"/>
                  </a:rPr>
                  <a:t>};</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14" name="AutoShape 37">
            <a:extLst>
              <a:ext uri="{FF2B5EF4-FFF2-40B4-BE49-F238E27FC236}">
                <a16:creationId xmlns:a16="http://schemas.microsoft.com/office/drawing/2014/main" id="{DE3AA04F-878B-FF0E-793D-AB061C20BAE0}"/>
              </a:ext>
            </a:extLst>
          </p:cNvPr>
          <p:cNvSpPr>
            <a:spLocks noChangeArrowheads="1"/>
          </p:cNvSpPr>
          <p:nvPr/>
        </p:nvSpPr>
        <p:spPr bwMode="auto">
          <a:xfrm>
            <a:off x="7616825" y="4450005"/>
            <a:ext cx="3965575" cy="1716934"/>
          </a:xfrm>
          <a:prstGeom prst="wedgeRoundRectCallout">
            <a:avLst>
              <a:gd name="adj1" fmla="val -86150"/>
              <a:gd name="adj2" fmla="val -85834"/>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use this folder to store the cache.</a:t>
            </a:r>
          </a:p>
          <a:p>
            <a:pPr algn="ctr">
              <a:spcBef>
                <a:spcPct val="0"/>
              </a:spcBef>
              <a:buClrTx/>
              <a:buSzTx/>
              <a:buFontTx/>
              <a:buNone/>
            </a:pPr>
            <a:r>
              <a:rPr lang="en-US" altLang="it-IT" sz="2400"/>
              <a:t>COMPULSORY, otherwise, named wont ‘t start</a:t>
            </a:r>
          </a:p>
        </p:txBody>
      </p:sp>
    </p:spTree>
    <p:extLst>
      <p:ext uri="{BB962C8B-B14F-4D97-AF65-F5344CB8AC3E}">
        <p14:creationId xmlns:p14="http://schemas.microsoft.com/office/powerpoint/2010/main" val="3219820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031F4-60CF-987D-230D-5A827FFA7161}"/>
              </a:ext>
            </a:extLst>
          </p:cNvPr>
          <p:cNvSpPr>
            <a:spLocks noGrp="1"/>
          </p:cNvSpPr>
          <p:nvPr>
            <p:ph type="title"/>
          </p:nvPr>
        </p:nvSpPr>
        <p:spPr/>
        <p:txBody>
          <a:bodyPr/>
          <a:lstStyle/>
          <a:p>
            <a:r>
              <a:rPr lang="en-GB"/>
              <a:t>format of a resource record</a:t>
            </a:r>
          </a:p>
        </p:txBody>
      </p:sp>
      <p:sp>
        <p:nvSpPr>
          <p:cNvPr id="3" name="Content Placeholder 2">
            <a:extLst>
              <a:ext uri="{FF2B5EF4-FFF2-40B4-BE49-F238E27FC236}">
                <a16:creationId xmlns:a16="http://schemas.microsoft.com/office/drawing/2014/main" id="{9F47AB9C-6602-3E4E-CDCF-FC5681511FC8}"/>
              </a:ext>
            </a:extLst>
          </p:cNvPr>
          <p:cNvSpPr>
            <a:spLocks noGrp="1"/>
          </p:cNvSpPr>
          <p:nvPr>
            <p:ph idx="1"/>
          </p:nvPr>
        </p:nvSpPr>
        <p:spPr/>
        <p:txBody>
          <a:bodyPr/>
          <a:lstStyle/>
          <a:p>
            <a:pPr marL="0" indent="0" algn="ctr">
              <a:buNone/>
            </a:pPr>
            <a:r>
              <a:rPr lang="en-GB">
                <a:latin typeface="Courier New" panose="02070309020205020404" pitchFamily="49" charset="0"/>
                <a:cs typeface="Courier New" panose="02070309020205020404" pitchFamily="49" charset="0"/>
              </a:rPr>
              <a:t>&lt;domain&gt; &lt;class&gt; &lt;type&gt; &lt;</a:t>
            </a:r>
            <a:r>
              <a:rPr lang="en-GB" err="1">
                <a:latin typeface="Courier New" panose="02070309020205020404" pitchFamily="49" charset="0"/>
                <a:cs typeface="Courier New" panose="02070309020205020404" pitchFamily="49" charset="0"/>
              </a:rPr>
              <a:t>rdata</a:t>
            </a:r>
            <a:r>
              <a:rPr lang="en-GB">
                <a:latin typeface="Courier New" panose="02070309020205020404" pitchFamily="49" charset="0"/>
                <a:cs typeface="Courier New" panose="02070309020205020404" pitchFamily="49" charset="0"/>
              </a:rPr>
              <a:t>&gt;</a:t>
            </a:r>
            <a:endParaRPr lang="en-GB"/>
          </a:p>
          <a:p>
            <a:r>
              <a:rPr lang="en-GB"/>
              <a:t>domain:	the record owner (=domain to which the record refers)</a:t>
            </a:r>
          </a:p>
          <a:p>
            <a:r>
              <a:rPr lang="en-GB"/>
              <a:t>class:	usually IN (=Internet system); may be HS (=</a:t>
            </a:r>
            <a:r>
              <a:rPr lang="en-GB" err="1"/>
              <a:t>hesiod</a:t>
            </a:r>
            <a:r>
              <a:rPr lang="en-GB"/>
              <a:t>) or CH (=chaos)</a:t>
            </a:r>
          </a:p>
          <a:p>
            <a:r>
              <a:rPr lang="en-GB"/>
              <a:t>type:	see next slide...</a:t>
            </a:r>
          </a:p>
          <a:p>
            <a:r>
              <a:rPr lang="en-GB" err="1"/>
              <a:t>rdata</a:t>
            </a:r>
            <a:r>
              <a:rPr lang="en-GB"/>
              <a:t>:	record data (depends on the record type)</a:t>
            </a:r>
          </a:p>
        </p:txBody>
      </p:sp>
      <p:sp>
        <p:nvSpPr>
          <p:cNvPr id="4" name="Date Placeholder 3">
            <a:extLst>
              <a:ext uri="{FF2B5EF4-FFF2-40B4-BE49-F238E27FC236}">
                <a16:creationId xmlns:a16="http://schemas.microsoft.com/office/drawing/2014/main" id="{017AC74A-7B92-4019-7F26-A9928B3F6C7A}"/>
              </a:ext>
            </a:extLst>
          </p:cNvPr>
          <p:cNvSpPr>
            <a:spLocks noGrp="1"/>
          </p:cNvSpPr>
          <p:nvPr>
            <p:ph type="dt" sz="half" idx="10"/>
          </p:nvPr>
        </p:nvSpPr>
        <p:spPr/>
        <p:txBody>
          <a:bodyPr/>
          <a:lstStyle/>
          <a:p>
            <a:r>
              <a:rPr lang="it-IT" altLang="it-IT" dirty="0"/>
              <a:t>last update: </a:t>
            </a:r>
            <a:r>
              <a:rPr lang="it-IT" altLang="it-IT" dirty="0" err="1"/>
              <a:t>Dec</a:t>
            </a:r>
            <a:r>
              <a:rPr lang="it-IT" altLang="it-IT" dirty="0"/>
              <a:t> 2023</a:t>
            </a:r>
          </a:p>
        </p:txBody>
      </p:sp>
      <p:sp>
        <p:nvSpPr>
          <p:cNvPr id="5" name="Footer Placeholder 4">
            <a:extLst>
              <a:ext uri="{FF2B5EF4-FFF2-40B4-BE49-F238E27FC236}">
                <a16:creationId xmlns:a16="http://schemas.microsoft.com/office/drawing/2014/main" id="{B41CDCAD-D176-2BB5-65DC-AFFA272A2D29}"/>
              </a:ext>
            </a:extLst>
          </p:cNvPr>
          <p:cNvSpPr>
            <a:spLocks noGrp="1"/>
          </p:cNvSpPr>
          <p:nvPr>
            <p:ph type="ftr" sz="quarter" idx="11"/>
          </p:nvPr>
        </p:nvSpPr>
        <p:spPr/>
        <p:txBody>
          <a:bodyPr/>
          <a:lstStyle/>
          <a:p>
            <a:r>
              <a:rPr lang="it-IT" altLang="it-IT"/>
              <a:t>kathara – [ lab: dns ]</a:t>
            </a:r>
          </a:p>
        </p:txBody>
      </p:sp>
    </p:spTree>
    <p:extLst>
      <p:ext uri="{BB962C8B-B14F-4D97-AF65-F5344CB8AC3E}">
        <p14:creationId xmlns:p14="http://schemas.microsoft.com/office/powerpoint/2010/main" val="1562889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Rectangle 2">
            <a:extLst>
              <a:ext uri="{FF2B5EF4-FFF2-40B4-BE49-F238E27FC236}">
                <a16:creationId xmlns:a16="http://schemas.microsoft.com/office/drawing/2014/main" id="{E33E7D22-5CF5-5EF7-7050-019D73304FC2}"/>
              </a:ext>
            </a:extLst>
          </p:cNvPr>
          <p:cNvSpPr>
            <a:spLocks noGrp="1" noChangeArrowheads="1"/>
          </p:cNvSpPr>
          <p:nvPr>
            <p:ph type="title"/>
          </p:nvPr>
        </p:nvSpPr>
        <p:spPr/>
        <p:txBody>
          <a:bodyPr/>
          <a:lstStyle/>
          <a:p>
            <a:pPr eaLnBrk="1" hangingPunct="1"/>
            <a:r>
              <a:rPr lang="en-US" altLang="it-IT"/>
              <a:t>copyright notice</a:t>
            </a:r>
          </a:p>
        </p:txBody>
      </p:sp>
      <p:sp>
        <p:nvSpPr>
          <p:cNvPr id="7173" name="Rectangle 3">
            <a:extLst>
              <a:ext uri="{FF2B5EF4-FFF2-40B4-BE49-F238E27FC236}">
                <a16:creationId xmlns:a16="http://schemas.microsoft.com/office/drawing/2014/main" id="{6157AC31-F04C-0906-F84B-58067C6761B2}"/>
              </a:ext>
            </a:extLst>
          </p:cNvPr>
          <p:cNvSpPr>
            <a:spLocks noGrp="1" noChangeArrowheads="1"/>
          </p:cNvSpPr>
          <p:nvPr>
            <p:ph idx="1"/>
          </p:nvPr>
        </p:nvSpPr>
        <p:spPr/>
        <p:txBody>
          <a:bodyPr/>
          <a:lstStyle/>
          <a:p>
            <a:pPr eaLnBrk="1" hangingPunct="1">
              <a:lnSpc>
                <a:spcPct val="80000"/>
              </a:lnSpc>
            </a:pPr>
            <a:r>
              <a:rPr lang="it-IT" altLang="it-IT" sz="1800"/>
              <a:t>All the pages/slides in this presentation, including but not limited to, images, photos, animations, videos, sounds, music, and text (hereby referred to as “material”) are protected by copyright.</a:t>
            </a:r>
          </a:p>
          <a:p>
            <a:pPr eaLnBrk="1" hangingPunct="1">
              <a:lnSpc>
                <a:spcPct val="80000"/>
              </a:lnSpc>
            </a:pPr>
            <a:r>
              <a:rPr lang="it-IT" altLang="it-IT" sz="1800"/>
              <a:t>This material, with the exception of some multimedia elements licensed by other organizations, is property of the authors and/or organizations appearing in the first slide.</a:t>
            </a:r>
          </a:p>
          <a:p>
            <a:pPr eaLnBrk="1" hangingPunct="1">
              <a:lnSpc>
                <a:spcPct val="80000"/>
              </a:lnSpc>
            </a:pPr>
            <a:r>
              <a:rPr lang="it-IT" altLang="it-IT" sz="1800"/>
              <a:t>This material, or its parts, can be reproduced and used for didactical purposes within universities and schools, provided that this happens for non-profit purposes.</a:t>
            </a:r>
          </a:p>
          <a:p>
            <a:pPr eaLnBrk="1" hangingPunct="1">
              <a:lnSpc>
                <a:spcPct val="80000"/>
              </a:lnSpc>
            </a:pPr>
            <a:r>
              <a:rPr lang="it-IT" altLang="it-IT" sz="1800"/>
              <a:t>Information contained in this material cannot be used within network design projects or other products of any kind.</a:t>
            </a:r>
          </a:p>
          <a:p>
            <a:pPr eaLnBrk="1" hangingPunct="1">
              <a:lnSpc>
                <a:spcPct val="80000"/>
              </a:lnSpc>
            </a:pPr>
            <a:r>
              <a:rPr lang="it-IT" altLang="it-IT" sz="1800"/>
              <a:t>Any other use is prohibited, unless explicitly authorized by the authors on the basis of an explicit agreement.</a:t>
            </a:r>
          </a:p>
          <a:p>
            <a:pPr eaLnBrk="1" hangingPunct="1">
              <a:lnSpc>
                <a:spcPct val="80000"/>
              </a:lnSpc>
            </a:pPr>
            <a:r>
              <a:rPr lang="it-IT" altLang="it-IT" sz="1800"/>
              <a:t>The authors assume no responsibility about this material and provide this material “as is”, with no implicit or explicit warranty about the correctness and completeness of its contents, which may be subject to changes.</a:t>
            </a:r>
          </a:p>
          <a:p>
            <a:pPr eaLnBrk="1" hangingPunct="1">
              <a:lnSpc>
                <a:spcPct val="80000"/>
              </a:lnSpc>
            </a:pPr>
            <a:r>
              <a:rPr lang="it-IT" altLang="it-IT" sz="1800"/>
              <a:t>This copyright notice must always be redistributed together with the material, or its portions.</a:t>
            </a:r>
            <a:endParaRPr lang="en-US" altLang="it-IT" sz="1800"/>
          </a:p>
        </p:txBody>
      </p:sp>
      <p:sp>
        <p:nvSpPr>
          <p:cNvPr id="2" name="Rectangle 4">
            <a:extLst>
              <a:ext uri="{FF2B5EF4-FFF2-40B4-BE49-F238E27FC236}">
                <a16:creationId xmlns:a16="http://schemas.microsoft.com/office/drawing/2014/main" id="{E19FA17D-1781-F100-43F5-170ED2A8CE11}"/>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EE2175F9-D351-4C3B-DB6A-BDF4605F622C}"/>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7" name="Rectangle 3">
            <a:extLst>
              <a:ext uri="{FF2B5EF4-FFF2-40B4-BE49-F238E27FC236}">
                <a16:creationId xmlns:a16="http://schemas.microsoft.com/office/drawing/2014/main" id="{308969D9-343B-856F-1FD5-1A5815D53D8C}"/>
              </a:ext>
            </a:extLst>
          </p:cNvPr>
          <p:cNvSpPr>
            <a:spLocks noGrp="1" noChangeArrowheads="1"/>
          </p:cNvSpPr>
          <p:nvPr>
            <p:ph type="title"/>
          </p:nvPr>
        </p:nvSpPr>
        <p:spPr>
          <a:xfrm>
            <a:off x="1638300" y="-26988"/>
            <a:ext cx="8915400" cy="1143001"/>
          </a:xfrm>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 name="Rectangle 4">
            <a:extLst>
              <a:ext uri="{FF2B5EF4-FFF2-40B4-BE49-F238E27FC236}">
                <a16:creationId xmlns:a16="http://schemas.microsoft.com/office/drawing/2014/main" id="{70069998-5B82-F111-4D6D-AF6F8E6810CD}"/>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B6ECC73B-5C15-E7CD-06DD-3BB1EC256597}"/>
              </a:ext>
            </a:extLst>
          </p:cNvPr>
          <p:cNvSpPr>
            <a:spLocks noGrp="1" noChangeArrowheads="1"/>
          </p:cNvSpPr>
          <p:nvPr>
            <p:ph type="ftr" sz="quarter" idx="11"/>
          </p:nvPr>
        </p:nvSpPr>
        <p:spPr>
          <a:ln/>
        </p:spPr>
        <p:txBody>
          <a:bodyPr/>
          <a:lstStyle/>
          <a:p>
            <a:r>
              <a:rPr lang="it-IT" altLang="it-IT"/>
              <a:t>kathara – [ lab: dns ]</a:t>
            </a:r>
          </a:p>
        </p:txBody>
      </p:sp>
      <p:sp>
        <p:nvSpPr>
          <p:cNvPr id="23554" name="Segnaposto data 2">
            <a:extLst>
              <a:ext uri="{FF2B5EF4-FFF2-40B4-BE49-F238E27FC236}">
                <a16:creationId xmlns:a16="http://schemas.microsoft.com/office/drawing/2014/main" id="{AB66D0B6-D0C0-B99E-253F-3D0CCB4BF238}"/>
              </a:ext>
            </a:extLst>
          </p:cNvPr>
          <p:cNvSpPr txBox="1">
            <a:spLocks noGrp="1"/>
          </p:cNvSpPr>
          <p:nvPr/>
        </p:nvSpPr>
        <p:spPr bwMode="auto">
          <a:xfrm>
            <a:off x="8670925" y="6453189"/>
            <a:ext cx="2260600"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r" eaLnBrk="1" hangingPunct="1">
              <a:spcBef>
                <a:spcPct val="0"/>
              </a:spcBef>
              <a:buClrTx/>
              <a:buSzTx/>
              <a:buFontTx/>
              <a:buNone/>
            </a:pPr>
            <a:r>
              <a:rPr lang="it-IT" altLang="it-IT" sz="1400"/>
              <a:t>last update: </a:t>
            </a:r>
            <a:r>
              <a:rPr lang="en-US" altLang="it-IT" sz="1400"/>
              <a:t>Nov 2018</a:t>
            </a:r>
            <a:endParaRPr lang="it-IT" altLang="it-IT" sz="1400"/>
          </a:p>
        </p:txBody>
      </p:sp>
      <p:sp>
        <p:nvSpPr>
          <p:cNvPr id="23555" name="Segnaposto piè di pagina 3">
            <a:extLst>
              <a:ext uri="{FF2B5EF4-FFF2-40B4-BE49-F238E27FC236}">
                <a16:creationId xmlns:a16="http://schemas.microsoft.com/office/drawing/2014/main" id="{0A041630-3830-32CF-A2F5-4F90DFB6DB09}"/>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23556" name="Rectangle 2">
            <a:extLst>
              <a:ext uri="{FF2B5EF4-FFF2-40B4-BE49-F238E27FC236}">
                <a16:creationId xmlns:a16="http://schemas.microsoft.com/office/drawing/2014/main" id="{262EDA76-5A16-D5F5-14AB-BF22C3EE2D69}"/>
              </a:ext>
            </a:extLst>
          </p:cNvPr>
          <p:cNvSpPr>
            <a:spLocks noChangeArrowheads="1"/>
          </p:cNvSpPr>
          <p:nvPr/>
        </p:nvSpPr>
        <p:spPr bwMode="auto">
          <a:xfrm>
            <a:off x="1143000" y="6381750"/>
            <a:ext cx="9906000" cy="47625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3558" name="AutoShape 31">
            <a:extLst>
              <a:ext uri="{FF2B5EF4-FFF2-40B4-BE49-F238E27FC236}">
                <a16:creationId xmlns:a16="http://schemas.microsoft.com/office/drawing/2014/main" id="{F181AFDC-4862-F5DE-F50E-1810F23ECA95}"/>
              </a:ext>
            </a:extLst>
          </p:cNvPr>
          <p:cNvSpPr>
            <a:spLocks noChangeArrowheads="1"/>
          </p:cNvSpPr>
          <p:nvPr/>
        </p:nvSpPr>
        <p:spPr bwMode="auto">
          <a:xfrm>
            <a:off x="1479551" y="1196976"/>
            <a:ext cx="9237663" cy="5445125"/>
          </a:xfrm>
          <a:prstGeom prst="foldedCorner">
            <a:avLst>
              <a:gd name="adj" fmla="val 5773"/>
            </a:avLst>
          </a:prstGeom>
          <a:solidFill>
            <a:schemeClr val="bg1"/>
          </a:solidFill>
          <a:ln w="12700">
            <a:solidFill>
              <a:schemeClr val="tx1"/>
            </a:solidFill>
            <a:round/>
            <a:headEnd/>
            <a:tailEnd/>
          </a:ln>
          <a:effectLst>
            <a:outerShdw dist="107763" dir="2700000" algn="ctr" rotWithShape="0">
              <a:schemeClr val="bg2"/>
            </a:outerShdw>
          </a:effectLst>
        </p:spPr>
        <p:txBody>
          <a:bodyPr/>
          <a:lstStyle>
            <a:lvl1pPr>
              <a:spcBef>
                <a:spcPct val="20000"/>
              </a:spcBef>
              <a:buClr>
                <a:schemeClr val="tx2"/>
              </a:buClr>
              <a:buSzPct val="70000"/>
              <a:buFont typeface="Wingdings" pitchFamily="2" charset="2"/>
              <a:buChar char="n"/>
              <a:tabLst>
                <a:tab pos="1338263" algn="l"/>
              </a:tabLst>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tabLst>
                <a:tab pos="1338263" algn="l"/>
              </a:tabLst>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tabLst>
                <a:tab pos="1338263" algn="l"/>
              </a:tabLst>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tabLst>
                <a:tab pos="1338263" algn="l"/>
              </a:tabLst>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tabLst>
                <a:tab pos="1338263" algn="l"/>
              </a:tabLst>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tabLst>
                <a:tab pos="1338263" algn="l"/>
              </a:tabLst>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tabLst>
                <a:tab pos="1338263" algn="l"/>
              </a:tabLst>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tabLst>
                <a:tab pos="1338263" algn="l"/>
              </a:tabLst>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tabLst>
                <a:tab pos="1338263" algn="l"/>
              </a:tabLst>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400"/>
              <a:t>available record types</a:t>
            </a:r>
          </a:p>
          <a:p>
            <a:pPr eaLnBrk="1" hangingPunct="1">
              <a:lnSpc>
                <a:spcPct val="70000"/>
              </a:lnSpc>
              <a:spcBef>
                <a:spcPct val="0"/>
              </a:spcBef>
              <a:buClrTx/>
              <a:buSzTx/>
              <a:buFontTx/>
              <a:buNone/>
            </a:pPr>
            <a:r>
              <a:rPr lang="en-US" altLang="it-IT" sz="1400" b="1">
                <a:latin typeface="Courier New" panose="02070309020205020404" pitchFamily="49" charset="0"/>
              </a:rPr>
              <a:t>A     a host address.</a:t>
            </a:r>
          </a:p>
          <a:p>
            <a:pPr eaLnBrk="1" hangingPunct="1">
              <a:lnSpc>
                <a:spcPct val="70000"/>
              </a:lnSpc>
              <a:spcBef>
                <a:spcPct val="0"/>
              </a:spcBef>
              <a:buClrTx/>
              <a:buSzTx/>
              <a:buNone/>
            </a:pPr>
            <a:r>
              <a:rPr lang="en-US" altLang="it-IT" sz="1400">
                <a:latin typeface="Courier New" panose="02070309020205020404" pitchFamily="49" charset="0"/>
              </a:rPr>
              <a:t>A6    Obsolete format of IPv6 address</a:t>
            </a:r>
            <a:r>
              <a:rPr lang="en-US" altLang="it-IT" sz="1400" b="1">
                <a:latin typeface="Courier New" panose="02070309020205020404" pitchFamily="49" charset="0"/>
              </a:rPr>
              <a:t>.</a:t>
            </a:r>
          </a:p>
          <a:p>
            <a:pPr eaLnBrk="1" hangingPunct="1">
              <a:lnSpc>
                <a:spcPct val="70000"/>
              </a:lnSpc>
              <a:spcBef>
                <a:spcPct val="0"/>
              </a:spcBef>
              <a:buClrTx/>
              <a:buSzTx/>
              <a:buFontTx/>
              <a:buNone/>
            </a:pPr>
            <a:r>
              <a:rPr lang="en-US" altLang="it-IT" sz="1400" b="1">
                <a:latin typeface="Courier New" panose="02070309020205020404" pitchFamily="49" charset="0"/>
              </a:rPr>
              <a:t>AAAA  an IPv6 address.</a:t>
            </a:r>
          </a:p>
          <a:p>
            <a:pPr eaLnBrk="1" hangingPunct="1">
              <a:lnSpc>
                <a:spcPct val="70000"/>
              </a:lnSpc>
              <a:spcBef>
                <a:spcPct val="0"/>
              </a:spcBef>
              <a:buClrTx/>
              <a:buSzTx/>
              <a:buFontTx/>
              <a:buNone/>
            </a:pPr>
            <a:r>
              <a:rPr lang="en-US" altLang="it-IT" sz="1400">
                <a:latin typeface="Courier New" panose="02070309020205020404" pitchFamily="49" charset="0"/>
              </a:rPr>
              <a:t>AFSDB (x) location of AFS database servers. Experimental.</a:t>
            </a:r>
          </a:p>
          <a:p>
            <a:pPr eaLnBrk="1" hangingPunct="1">
              <a:lnSpc>
                <a:spcPct val="70000"/>
              </a:lnSpc>
              <a:spcBef>
                <a:spcPct val="0"/>
              </a:spcBef>
              <a:buClrTx/>
              <a:buSzTx/>
              <a:buFontTx/>
              <a:buNone/>
            </a:pPr>
            <a:r>
              <a:rPr lang="en-US" altLang="it-IT" sz="1400">
                <a:latin typeface="Courier New" panose="02070309020205020404" pitchFamily="49" charset="0"/>
              </a:rPr>
              <a:t>CERT  holds a digital certificate.</a:t>
            </a:r>
          </a:p>
          <a:p>
            <a:pPr eaLnBrk="1" hangingPunct="1">
              <a:lnSpc>
                <a:spcPct val="70000"/>
              </a:lnSpc>
              <a:spcBef>
                <a:spcPct val="0"/>
              </a:spcBef>
              <a:buClrTx/>
              <a:buSzTx/>
              <a:buFontTx/>
              <a:buNone/>
            </a:pPr>
            <a:r>
              <a:rPr lang="en-US" altLang="it-IT" sz="1400" b="1">
                <a:latin typeface="Courier New" panose="02070309020205020404" pitchFamily="49" charset="0"/>
              </a:rPr>
              <a:t>CNAME identifies the canonical name of an alias.</a:t>
            </a:r>
          </a:p>
          <a:p>
            <a:pPr eaLnBrk="1" hangingPunct="1">
              <a:lnSpc>
                <a:spcPct val="70000"/>
              </a:lnSpc>
              <a:spcBef>
                <a:spcPct val="0"/>
              </a:spcBef>
              <a:buClrTx/>
              <a:buSzTx/>
              <a:buFontTx/>
              <a:buNone/>
            </a:pPr>
            <a:r>
              <a:rPr lang="en-US" altLang="it-IT" sz="1400">
                <a:latin typeface="Courier New" panose="02070309020205020404" pitchFamily="49" charset="0"/>
              </a:rPr>
              <a:t>DNAME for delegation of reverse addresses. Replaces the domain name specified with</a:t>
            </a:r>
          </a:p>
          <a:p>
            <a:pPr eaLnBrk="1" hangingPunct="1">
              <a:lnSpc>
                <a:spcPct val="70000"/>
              </a:lnSpc>
              <a:spcBef>
                <a:spcPct val="0"/>
              </a:spcBef>
              <a:buClrTx/>
              <a:buSzTx/>
              <a:buFontTx/>
              <a:buNone/>
            </a:pPr>
            <a:r>
              <a:rPr lang="en-US" altLang="it-IT" sz="1400">
                <a:latin typeface="Courier New" panose="02070309020205020404" pitchFamily="49" charset="0"/>
              </a:rPr>
              <a:t>      another name to be looked up. Described in RFC 2672.</a:t>
            </a:r>
          </a:p>
          <a:p>
            <a:pPr eaLnBrk="1" hangingPunct="1">
              <a:lnSpc>
                <a:spcPct val="70000"/>
              </a:lnSpc>
              <a:spcBef>
                <a:spcPct val="0"/>
              </a:spcBef>
              <a:buClrTx/>
              <a:buSzTx/>
              <a:buFontTx/>
              <a:buNone/>
            </a:pPr>
            <a:r>
              <a:rPr lang="en-US" altLang="it-IT" sz="1400">
                <a:latin typeface="Courier New" panose="02070309020205020404" pitchFamily="49" charset="0"/>
              </a:rPr>
              <a:t>GPOS  Specifies the global position. Superseded by LOC.</a:t>
            </a:r>
          </a:p>
          <a:p>
            <a:pPr eaLnBrk="1" hangingPunct="1">
              <a:lnSpc>
                <a:spcPct val="70000"/>
              </a:lnSpc>
              <a:spcBef>
                <a:spcPct val="0"/>
              </a:spcBef>
              <a:buClrTx/>
              <a:buSzTx/>
              <a:buFontTx/>
              <a:buNone/>
            </a:pPr>
            <a:r>
              <a:rPr lang="en-US" altLang="it-IT" sz="1400">
                <a:latin typeface="Courier New" panose="02070309020205020404" pitchFamily="49" charset="0"/>
              </a:rPr>
              <a:t>HINFO identifies the CPU and OS used by a host.</a:t>
            </a:r>
          </a:p>
          <a:p>
            <a:pPr eaLnBrk="1" hangingPunct="1">
              <a:lnSpc>
                <a:spcPct val="70000"/>
              </a:lnSpc>
              <a:spcBef>
                <a:spcPct val="0"/>
              </a:spcBef>
              <a:buClrTx/>
              <a:buSzTx/>
              <a:buFontTx/>
              <a:buNone/>
            </a:pPr>
            <a:r>
              <a:rPr lang="en-US" altLang="it-IT" sz="1400">
                <a:latin typeface="Courier New" panose="02070309020205020404" pitchFamily="49" charset="0"/>
              </a:rPr>
              <a:t>ISDN  (x) representation of ISDN addresses. Experimental.</a:t>
            </a:r>
          </a:p>
          <a:p>
            <a:pPr eaLnBrk="1" hangingPunct="1">
              <a:lnSpc>
                <a:spcPct val="70000"/>
              </a:lnSpc>
              <a:spcBef>
                <a:spcPct val="0"/>
              </a:spcBef>
              <a:buClrTx/>
              <a:buSzTx/>
              <a:buFontTx/>
              <a:buNone/>
            </a:pPr>
            <a:r>
              <a:rPr lang="en-US" altLang="it-IT" sz="1400">
                <a:latin typeface="Courier New" panose="02070309020205020404" pitchFamily="49" charset="0"/>
              </a:rPr>
              <a:t>KEY   stores a public key associated with a DNS name.</a:t>
            </a:r>
          </a:p>
          <a:p>
            <a:pPr eaLnBrk="1" hangingPunct="1">
              <a:lnSpc>
                <a:spcPct val="70000"/>
              </a:lnSpc>
              <a:spcBef>
                <a:spcPct val="0"/>
              </a:spcBef>
              <a:buClrTx/>
              <a:buSzTx/>
              <a:buFontTx/>
              <a:buNone/>
            </a:pPr>
            <a:r>
              <a:rPr lang="en-US" altLang="it-IT" sz="1400">
                <a:latin typeface="Courier New" panose="02070309020205020404" pitchFamily="49" charset="0"/>
              </a:rPr>
              <a:t>KX    identifies a key exchanger for this DNS name.</a:t>
            </a:r>
          </a:p>
          <a:p>
            <a:pPr eaLnBrk="1" hangingPunct="1">
              <a:lnSpc>
                <a:spcPct val="70000"/>
              </a:lnSpc>
              <a:spcBef>
                <a:spcPct val="0"/>
              </a:spcBef>
              <a:buClrTx/>
              <a:buSzTx/>
              <a:buFontTx/>
              <a:buNone/>
            </a:pPr>
            <a:r>
              <a:rPr lang="en-US" altLang="it-IT" sz="1400">
                <a:latin typeface="Courier New" panose="02070309020205020404" pitchFamily="49" charset="0"/>
              </a:rPr>
              <a:t>LOC   (x) for storing GPS info. See RFC 1876. Experimental.</a:t>
            </a:r>
          </a:p>
          <a:p>
            <a:pPr eaLnBrk="1" hangingPunct="1">
              <a:lnSpc>
                <a:spcPct val="70000"/>
              </a:lnSpc>
              <a:spcBef>
                <a:spcPct val="0"/>
              </a:spcBef>
              <a:buClrTx/>
              <a:buSzTx/>
              <a:buFontTx/>
              <a:buNone/>
            </a:pPr>
            <a:r>
              <a:rPr lang="en-US" altLang="it-IT" sz="1400" b="1">
                <a:latin typeface="Courier New" panose="02070309020205020404" pitchFamily="49" charset="0"/>
              </a:rPr>
              <a:t>MX    identifies a mail exchange for the domain. See RFC 974 for details.</a:t>
            </a:r>
          </a:p>
          <a:p>
            <a:pPr eaLnBrk="1" hangingPunct="1">
              <a:lnSpc>
                <a:spcPct val="70000"/>
              </a:lnSpc>
              <a:spcBef>
                <a:spcPct val="0"/>
              </a:spcBef>
              <a:buClrTx/>
              <a:buSzTx/>
              <a:buFontTx/>
              <a:buNone/>
            </a:pPr>
            <a:r>
              <a:rPr lang="en-US" altLang="it-IT" sz="1400">
                <a:latin typeface="Courier New" panose="02070309020205020404" pitchFamily="49" charset="0"/>
              </a:rPr>
              <a:t>NAPTR name authority pointer.</a:t>
            </a:r>
          </a:p>
          <a:p>
            <a:pPr eaLnBrk="1" hangingPunct="1">
              <a:lnSpc>
                <a:spcPct val="70000"/>
              </a:lnSpc>
              <a:spcBef>
                <a:spcPct val="0"/>
              </a:spcBef>
              <a:buClrTx/>
              <a:buSzTx/>
              <a:buFontTx/>
              <a:buNone/>
            </a:pPr>
            <a:r>
              <a:rPr lang="en-US" altLang="it-IT" sz="1400">
                <a:latin typeface="Courier New" panose="02070309020205020404" pitchFamily="49" charset="0"/>
              </a:rPr>
              <a:t>NSAP  a network service access point.</a:t>
            </a:r>
          </a:p>
          <a:p>
            <a:pPr eaLnBrk="1" hangingPunct="1">
              <a:lnSpc>
                <a:spcPct val="70000"/>
              </a:lnSpc>
              <a:spcBef>
                <a:spcPct val="0"/>
              </a:spcBef>
              <a:buClrTx/>
              <a:buSzTx/>
              <a:buFontTx/>
              <a:buNone/>
            </a:pPr>
            <a:r>
              <a:rPr lang="en-US" altLang="it-IT" sz="1400" b="1">
                <a:latin typeface="Courier New" panose="02070309020205020404" pitchFamily="49" charset="0"/>
              </a:rPr>
              <a:t>NS    the authoritative nameserver for the domain.</a:t>
            </a:r>
          </a:p>
          <a:p>
            <a:pPr eaLnBrk="1" hangingPunct="1">
              <a:lnSpc>
                <a:spcPct val="70000"/>
              </a:lnSpc>
              <a:spcBef>
                <a:spcPct val="0"/>
              </a:spcBef>
              <a:buClrTx/>
              <a:buSzTx/>
              <a:buFontTx/>
              <a:buNone/>
            </a:pPr>
            <a:r>
              <a:rPr lang="en-US" altLang="it-IT" sz="1400">
                <a:latin typeface="Courier New" panose="02070309020205020404" pitchFamily="49" charset="0"/>
              </a:rPr>
              <a:t>NXT   used in DNSSEC to securely indicate that RRs with an owner name in a certain</a:t>
            </a:r>
          </a:p>
          <a:p>
            <a:pPr eaLnBrk="1" hangingPunct="1">
              <a:lnSpc>
                <a:spcPct val="70000"/>
              </a:lnSpc>
              <a:spcBef>
                <a:spcPct val="0"/>
              </a:spcBef>
              <a:buClrTx/>
              <a:buSzTx/>
              <a:buFontTx/>
              <a:buNone/>
            </a:pPr>
            <a:r>
              <a:rPr lang="en-US" altLang="it-IT" sz="1400">
                <a:latin typeface="Courier New" panose="02070309020205020404" pitchFamily="49" charset="0"/>
              </a:rPr>
              <a:t>      name interval do not exist in a zone and indicate what R</a:t>
            </a:r>
          </a:p>
          <a:p>
            <a:pPr eaLnBrk="1" hangingPunct="1">
              <a:lnSpc>
                <a:spcPct val="70000"/>
              </a:lnSpc>
              <a:spcBef>
                <a:spcPct val="0"/>
              </a:spcBef>
              <a:buClrTx/>
              <a:buSzTx/>
              <a:buFontTx/>
              <a:buNone/>
            </a:pPr>
            <a:r>
              <a:rPr lang="en-US" altLang="it-IT" sz="1400">
                <a:latin typeface="Courier New" panose="02070309020205020404" pitchFamily="49" charset="0"/>
              </a:rPr>
              <a:t>PTR   a pointer to another part of the domain name space.</a:t>
            </a:r>
          </a:p>
          <a:p>
            <a:pPr eaLnBrk="1" hangingPunct="1">
              <a:lnSpc>
                <a:spcPct val="70000"/>
              </a:lnSpc>
              <a:spcBef>
                <a:spcPct val="0"/>
              </a:spcBef>
              <a:buClrTx/>
              <a:buSzTx/>
              <a:buFontTx/>
              <a:buNone/>
            </a:pPr>
            <a:r>
              <a:rPr lang="en-US" altLang="it-IT" sz="1400">
                <a:latin typeface="Courier New" panose="02070309020205020404" pitchFamily="49" charset="0"/>
              </a:rPr>
              <a:t>PX    provides mappings between RFC 822 and X.400 addresses.</a:t>
            </a:r>
          </a:p>
          <a:p>
            <a:pPr eaLnBrk="1" hangingPunct="1">
              <a:lnSpc>
                <a:spcPct val="70000"/>
              </a:lnSpc>
              <a:spcBef>
                <a:spcPct val="0"/>
              </a:spcBef>
              <a:buClrTx/>
              <a:buSzTx/>
              <a:buFontTx/>
              <a:buNone/>
            </a:pPr>
            <a:r>
              <a:rPr lang="en-US" altLang="it-IT" sz="1400">
                <a:latin typeface="Courier New" panose="02070309020205020404" pitchFamily="49" charset="0"/>
              </a:rPr>
              <a:t>RP    (x) information on persons responsible for the domain. Experimental.</a:t>
            </a:r>
          </a:p>
          <a:p>
            <a:pPr eaLnBrk="1" hangingPunct="1">
              <a:lnSpc>
                <a:spcPct val="70000"/>
              </a:lnSpc>
              <a:spcBef>
                <a:spcPct val="0"/>
              </a:spcBef>
              <a:buClrTx/>
              <a:buSzTx/>
              <a:buFontTx/>
              <a:buNone/>
            </a:pPr>
            <a:r>
              <a:rPr lang="en-US" altLang="it-IT" sz="1400">
                <a:latin typeface="Courier New" panose="02070309020205020404" pitchFamily="49" charset="0"/>
              </a:rPr>
              <a:t>RT    (x) route-through binding for hosts that do not have their own direct wide area</a:t>
            </a:r>
          </a:p>
          <a:p>
            <a:pPr eaLnBrk="1" hangingPunct="1">
              <a:lnSpc>
                <a:spcPct val="70000"/>
              </a:lnSpc>
              <a:spcBef>
                <a:spcPct val="0"/>
              </a:spcBef>
              <a:buClrTx/>
              <a:buSzTx/>
              <a:buFontTx/>
              <a:buNone/>
            </a:pPr>
            <a:r>
              <a:rPr lang="en-US" altLang="it-IT" sz="1400">
                <a:latin typeface="Courier New" panose="02070309020205020404" pitchFamily="49" charset="0"/>
              </a:rPr>
              <a:t>      network addresses. Experimental.</a:t>
            </a:r>
          </a:p>
          <a:p>
            <a:pPr eaLnBrk="1" hangingPunct="1">
              <a:lnSpc>
                <a:spcPct val="70000"/>
              </a:lnSpc>
              <a:spcBef>
                <a:spcPct val="0"/>
              </a:spcBef>
              <a:buClrTx/>
              <a:buSzTx/>
              <a:buFontTx/>
              <a:buNone/>
            </a:pPr>
            <a:r>
              <a:rPr lang="en-US" altLang="it-IT" sz="1400">
                <a:latin typeface="Courier New" panose="02070309020205020404" pitchFamily="49" charset="0"/>
              </a:rPr>
              <a:t>SIG   ("signature") contains data authenticated in the secure DNS. See RFC 2535 for</a:t>
            </a:r>
          </a:p>
          <a:p>
            <a:pPr eaLnBrk="1" hangingPunct="1">
              <a:lnSpc>
                <a:spcPct val="70000"/>
              </a:lnSpc>
              <a:spcBef>
                <a:spcPct val="0"/>
              </a:spcBef>
              <a:buClrTx/>
              <a:buSzTx/>
              <a:buFontTx/>
              <a:buNone/>
            </a:pPr>
            <a:r>
              <a:rPr lang="en-US" altLang="it-IT" sz="1400">
                <a:latin typeface="Courier New" panose="02070309020205020404" pitchFamily="49" charset="0"/>
              </a:rPr>
              <a:t>      details.</a:t>
            </a:r>
          </a:p>
          <a:p>
            <a:pPr eaLnBrk="1" hangingPunct="1">
              <a:lnSpc>
                <a:spcPct val="70000"/>
              </a:lnSpc>
              <a:spcBef>
                <a:spcPct val="0"/>
              </a:spcBef>
              <a:buClrTx/>
              <a:buSzTx/>
              <a:buFontTx/>
              <a:buNone/>
            </a:pPr>
            <a:r>
              <a:rPr lang="en-US" altLang="it-IT" sz="1400" b="1">
                <a:latin typeface="Courier New" panose="02070309020205020404" pitchFamily="49" charset="0"/>
              </a:rPr>
              <a:t>SOA   identifies the start of a zone of authority.</a:t>
            </a:r>
          </a:p>
          <a:p>
            <a:pPr eaLnBrk="1" hangingPunct="1">
              <a:lnSpc>
                <a:spcPct val="70000"/>
              </a:lnSpc>
              <a:spcBef>
                <a:spcPct val="0"/>
              </a:spcBef>
              <a:buClrTx/>
              <a:buSzTx/>
              <a:buFontTx/>
              <a:buNone/>
            </a:pPr>
            <a:r>
              <a:rPr lang="en-US" altLang="it-IT" sz="1400">
                <a:latin typeface="Courier New" panose="02070309020205020404" pitchFamily="49" charset="0"/>
              </a:rPr>
              <a:t>SRV   information about well known network services (replaces WKS).</a:t>
            </a:r>
          </a:p>
          <a:p>
            <a:pPr eaLnBrk="1" hangingPunct="1">
              <a:lnSpc>
                <a:spcPct val="70000"/>
              </a:lnSpc>
              <a:spcBef>
                <a:spcPct val="0"/>
              </a:spcBef>
              <a:buClrTx/>
              <a:buSzTx/>
              <a:buFontTx/>
              <a:buNone/>
            </a:pPr>
            <a:r>
              <a:rPr lang="en-US" altLang="it-IT" sz="1400">
                <a:latin typeface="Courier New" panose="02070309020205020404" pitchFamily="49" charset="0"/>
              </a:rPr>
              <a:t>TXT   text records.</a:t>
            </a:r>
          </a:p>
          <a:p>
            <a:pPr eaLnBrk="1" hangingPunct="1">
              <a:lnSpc>
                <a:spcPct val="70000"/>
              </a:lnSpc>
              <a:spcBef>
                <a:spcPct val="0"/>
              </a:spcBef>
              <a:buClrTx/>
              <a:buSzTx/>
              <a:buFontTx/>
              <a:buNone/>
            </a:pPr>
            <a:r>
              <a:rPr lang="en-US" altLang="it-IT" sz="1400">
                <a:latin typeface="Courier New" panose="02070309020205020404" pitchFamily="49" charset="0"/>
              </a:rPr>
              <a:t>WKS   (h) information about which well known network services, such as SMTP, that a</a:t>
            </a:r>
          </a:p>
          <a:p>
            <a:pPr eaLnBrk="1" hangingPunct="1">
              <a:lnSpc>
                <a:spcPct val="70000"/>
              </a:lnSpc>
              <a:spcBef>
                <a:spcPct val="0"/>
              </a:spcBef>
              <a:buClrTx/>
              <a:buSzTx/>
              <a:buFontTx/>
              <a:buNone/>
            </a:pPr>
            <a:r>
              <a:rPr lang="en-US" altLang="it-IT" sz="1400">
                <a:latin typeface="Courier New" panose="02070309020205020404" pitchFamily="49" charset="0"/>
              </a:rPr>
              <a:t>      domain supports. Historical, replaced by newer RR SRV.</a:t>
            </a:r>
          </a:p>
          <a:p>
            <a:pPr eaLnBrk="1" hangingPunct="1">
              <a:lnSpc>
                <a:spcPct val="70000"/>
              </a:lnSpc>
              <a:spcBef>
                <a:spcPct val="0"/>
              </a:spcBef>
              <a:buClrTx/>
              <a:buSzTx/>
              <a:buFontTx/>
              <a:buNone/>
            </a:pPr>
            <a:r>
              <a:rPr lang="en-US" altLang="it-IT" sz="1400">
                <a:latin typeface="Courier New" panose="02070309020205020404" pitchFamily="49" charset="0"/>
              </a:rPr>
              <a:t>X25   (x) representation of X.25 network addresses. Experimental</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Rectangle 3">
            <a:extLst>
              <a:ext uri="{FF2B5EF4-FFF2-40B4-BE49-F238E27FC236}">
                <a16:creationId xmlns:a16="http://schemas.microsoft.com/office/drawing/2014/main" id="{8621414C-7533-3E23-370B-D79B4F8DB8E3}"/>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2534" name="Rectangle 4">
            <a:extLst>
              <a:ext uri="{FF2B5EF4-FFF2-40B4-BE49-F238E27FC236}">
                <a16:creationId xmlns:a16="http://schemas.microsoft.com/office/drawing/2014/main" id="{6C37BFE5-66DC-7E5B-162C-695B8ECD62BA}"/>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information about the root name servers</a:t>
            </a:r>
          </a:p>
        </p:txBody>
      </p:sp>
      <p:sp>
        <p:nvSpPr>
          <p:cNvPr id="2" name="Rectangle 4">
            <a:extLst>
              <a:ext uri="{FF2B5EF4-FFF2-40B4-BE49-F238E27FC236}">
                <a16:creationId xmlns:a16="http://schemas.microsoft.com/office/drawing/2014/main" id="{33156090-3F89-14E2-DE13-D4AC8854D932}"/>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C06955EF-4C30-E6F0-A383-6C1647220C3E}"/>
              </a:ext>
            </a:extLst>
          </p:cNvPr>
          <p:cNvSpPr>
            <a:spLocks noGrp="1" noChangeArrowheads="1"/>
          </p:cNvSpPr>
          <p:nvPr>
            <p:ph type="ftr" sz="quarter" idx="11"/>
          </p:nvPr>
        </p:nvSpPr>
        <p:spPr>
          <a:ln/>
        </p:spPr>
        <p:txBody>
          <a:bodyPr/>
          <a:lstStyle/>
          <a:p>
            <a:r>
              <a:rPr lang="it-IT" altLang="it-IT"/>
              <a:t>kathara – [ lab: dns ]</a:t>
            </a:r>
          </a:p>
        </p:txBody>
      </p:sp>
      <p:sp>
        <p:nvSpPr>
          <p:cNvPr id="22531" name="Segnaposto piè di pagina 4">
            <a:extLst>
              <a:ext uri="{FF2B5EF4-FFF2-40B4-BE49-F238E27FC236}">
                <a16:creationId xmlns:a16="http://schemas.microsoft.com/office/drawing/2014/main" id="{5D2360E0-7F4E-E6B7-F2D6-E42803938DF4}"/>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grpSp>
        <p:nvGrpSpPr>
          <p:cNvPr id="4" name="Group 3">
            <a:extLst>
              <a:ext uri="{FF2B5EF4-FFF2-40B4-BE49-F238E27FC236}">
                <a16:creationId xmlns:a16="http://schemas.microsoft.com/office/drawing/2014/main" id="{81651FE6-D929-EF69-2B14-1D98713CEE58}"/>
              </a:ext>
            </a:extLst>
          </p:cNvPr>
          <p:cNvGrpSpPr/>
          <p:nvPr/>
        </p:nvGrpSpPr>
        <p:grpSpPr>
          <a:xfrm>
            <a:off x="2078427" y="3130959"/>
            <a:ext cx="8035145" cy="1400273"/>
            <a:chOff x="2039933" y="1347406"/>
            <a:chExt cx="8035145" cy="1400273"/>
          </a:xfrm>
        </p:grpSpPr>
        <p:grpSp>
          <p:nvGrpSpPr>
            <p:cNvPr id="5" name="Group 4">
              <a:extLst>
                <a:ext uri="{FF2B5EF4-FFF2-40B4-BE49-F238E27FC236}">
                  <a16:creationId xmlns:a16="http://schemas.microsoft.com/office/drawing/2014/main" id="{553A4744-32ED-26F9-8EDF-D070B0722CE2}"/>
                </a:ext>
              </a:extLst>
            </p:cNvPr>
            <p:cNvGrpSpPr/>
            <p:nvPr/>
          </p:nvGrpSpPr>
          <p:grpSpPr>
            <a:xfrm>
              <a:off x="2039933" y="1347406"/>
              <a:ext cx="8035145" cy="1400273"/>
              <a:chOff x="2116183" y="1995487"/>
              <a:chExt cx="6661106" cy="1400273"/>
            </a:xfrm>
          </p:grpSpPr>
          <p:sp>
            <p:nvSpPr>
              <p:cNvPr id="10" name="Rectangle 9">
                <a:extLst>
                  <a:ext uri="{FF2B5EF4-FFF2-40B4-BE49-F238E27FC236}">
                    <a16:creationId xmlns:a16="http://schemas.microsoft.com/office/drawing/2014/main" id="{A2ED09BA-21B6-898D-7C9E-620218782791}"/>
                  </a:ext>
                </a:extLst>
              </p:cNvPr>
              <p:cNvSpPr/>
              <p:nvPr/>
            </p:nvSpPr>
            <p:spPr>
              <a:xfrm>
                <a:off x="2116184" y="2203269"/>
                <a:ext cx="6661105" cy="1192491"/>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db.root</a:t>
                </a:r>
                <a:endParaRPr lang="it-IT" b="1" kern="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                   IN  NS    ROOT-SERVER.</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ROOT-SERVER.        IN  A     192.168.0.5</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p:txBody>
          </p:sp>
          <p:sp>
            <p:nvSpPr>
              <p:cNvPr id="11" name="Rectangle 10">
                <a:extLst>
                  <a:ext uri="{FF2B5EF4-FFF2-40B4-BE49-F238E27FC236}">
                    <a16:creationId xmlns:a16="http://schemas.microsoft.com/office/drawing/2014/main" id="{8A7099D0-9176-BDBA-FEAC-B51BE0ACE409}"/>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27AC7174-C661-FDC8-F9D1-86D6F1757635}"/>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841257D9-400B-60CB-B625-D081CA0F53D9}"/>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0875F5F7-E56D-4C98-F3BB-537B00DE36ED}"/>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8A38541E-C8EC-68D3-CF78-ADB0D435B778}"/>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2536" name="AutoShape 32">
            <a:extLst>
              <a:ext uri="{FF2B5EF4-FFF2-40B4-BE49-F238E27FC236}">
                <a16:creationId xmlns:a16="http://schemas.microsoft.com/office/drawing/2014/main" id="{20623840-39E0-9D4F-55A9-09ABDB522B08}"/>
              </a:ext>
            </a:extLst>
          </p:cNvPr>
          <p:cNvSpPr>
            <a:spLocks noChangeArrowheads="1"/>
          </p:cNvSpPr>
          <p:nvPr/>
        </p:nvSpPr>
        <p:spPr bwMode="auto">
          <a:xfrm>
            <a:off x="7752184" y="3011717"/>
            <a:ext cx="3267075" cy="481012"/>
          </a:xfrm>
          <a:prstGeom prst="wedgeRoundRectCallout">
            <a:avLst>
              <a:gd name="adj1" fmla="val -58454"/>
              <a:gd name="adj2" fmla="val 139111"/>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a </a:t>
            </a:r>
            <a:r>
              <a:rPr lang="en-US" altLang="it-IT" sz="2400" b="1" dirty="0"/>
              <a:t>resource record</a:t>
            </a:r>
            <a:endParaRPr lang="en-US" altLang="it-IT" sz="2000" b="1" dirty="0">
              <a:latin typeface="Courier New" panose="02070309020205020404"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5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3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1400273"/>
            <a:chOff x="2039933" y="1347406"/>
            <a:chExt cx="8035145" cy="1400273"/>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1400273"/>
              <a:chOff x="2116183" y="1995487"/>
              <a:chExt cx="6661106" cy="1400273"/>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1192491"/>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135535" y="3263668"/>
            <a:ext cx="1800225" cy="327025"/>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4584" name="AutoShape 30">
            <a:extLst>
              <a:ext uri="{FF2B5EF4-FFF2-40B4-BE49-F238E27FC236}">
                <a16:creationId xmlns:a16="http://schemas.microsoft.com/office/drawing/2014/main" id="{9151BDB5-C834-1272-02E6-AF4E172CC18F}"/>
              </a:ext>
            </a:extLst>
          </p:cNvPr>
          <p:cNvSpPr>
            <a:spLocks noChangeArrowheads="1"/>
          </p:cNvSpPr>
          <p:nvPr/>
        </p:nvSpPr>
        <p:spPr bwMode="auto">
          <a:xfrm>
            <a:off x="1563067" y="4363954"/>
            <a:ext cx="5105400" cy="1289050"/>
          </a:xfrm>
          <a:prstGeom prst="wedgeRoundRectCallout">
            <a:avLst>
              <a:gd name="adj1" fmla="val -15921"/>
              <a:gd name="adj2" fmla="val -115764"/>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time to live, in seconds (determines how long a resource record should be cached)</a:t>
            </a:r>
            <a:endParaRPr lang="en-US" altLang="it-IT" sz="2000" b="1">
              <a:latin typeface="Courier New" panose="02070309020205020404"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5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8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dnsuni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lang="it-IT" b="1" kern="0" dirty="0" err="1">
                    <a:solidFill>
                      <a:prstClr val="white"/>
                    </a:solidFill>
                    <a:latin typeface="Consolas" panose="020B0609020204030204" pitchFamily="49" charset="0"/>
                  </a:rPr>
                  <a:t>cat</a:t>
                </a:r>
                <a:r>
                  <a:rPr lang="it-IT" b="1" kern="0" dirty="0">
                    <a:solidFill>
                      <a:prstClr val="white"/>
                    </a:solidFill>
                    <a:latin typeface="Consolas" panose="020B0609020204030204" pitchFamily="49" charset="0"/>
                  </a:rPr>
                  <a:t> /</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95875" y="3501008"/>
            <a:ext cx="6808437" cy="2376264"/>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6">
            <a:extLst>
              <a:ext uri="{FF2B5EF4-FFF2-40B4-BE49-F238E27FC236}">
                <a16:creationId xmlns:a16="http://schemas.microsoft.com/office/drawing/2014/main" id="{2BC7957D-3B7A-8949-E28A-279DD784FC08}"/>
              </a:ext>
            </a:extLst>
          </p:cNvPr>
          <p:cNvSpPr>
            <a:spLocks noChangeArrowheads="1"/>
          </p:cNvSpPr>
          <p:nvPr/>
        </p:nvSpPr>
        <p:spPr bwMode="auto">
          <a:xfrm>
            <a:off x="9071710" y="3971473"/>
            <a:ext cx="2197100" cy="1196975"/>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400"/>
              <a:t>Start of Authority record</a:t>
            </a:r>
          </a:p>
        </p:txBody>
      </p:sp>
      <p:sp>
        <p:nvSpPr>
          <p:cNvPr id="14" name="AutoShape 40">
            <a:extLst>
              <a:ext uri="{FF2B5EF4-FFF2-40B4-BE49-F238E27FC236}">
                <a16:creationId xmlns:a16="http://schemas.microsoft.com/office/drawing/2014/main" id="{273D02EF-4606-566B-9E27-55F498F1074B}"/>
              </a:ext>
            </a:extLst>
          </p:cNvPr>
          <p:cNvSpPr>
            <a:spLocks noChangeArrowheads="1"/>
          </p:cNvSpPr>
          <p:nvPr/>
        </p:nvSpPr>
        <p:spPr bwMode="auto">
          <a:xfrm>
            <a:off x="283772" y="4268401"/>
            <a:ext cx="4516084" cy="2184789"/>
          </a:xfrm>
          <a:prstGeom prst="foldedCorner">
            <a:avLst>
              <a:gd name="adj" fmla="val 8653"/>
            </a:avLst>
          </a:prstGeom>
          <a:solidFill>
            <a:schemeClr val="accent2"/>
          </a:solidFill>
          <a:ln w="12700">
            <a:solidFill>
              <a:schemeClr val="tx1"/>
            </a:solidFill>
            <a:round/>
            <a:headEnd/>
            <a:tailEnd/>
          </a:ln>
          <a:effectLst>
            <a:outerShdw dist="107763" dir="2700000" sx="1000" sy="1000" algn="ctr" rotWithShape="0">
              <a:schemeClr val="bg2"/>
            </a:outerShdw>
          </a:effectLst>
        </p:spPr>
        <p:txBody>
          <a:bodyPr/>
          <a:lstStyle>
            <a:lvl1pPr marL="179388" indent="-179388">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lnSpc>
                <a:spcPct val="90000"/>
              </a:lnSpc>
              <a:spcBef>
                <a:spcPct val="0"/>
              </a:spcBef>
              <a:buClrTx/>
              <a:buSzTx/>
              <a:buFontTx/>
              <a:buChar char="•"/>
            </a:pPr>
            <a:r>
              <a:rPr lang="en-US" altLang="it-IT" sz="2400"/>
              <a:t>must be all on a single line; line breaks can only be introduced when using parentheses</a:t>
            </a:r>
          </a:p>
          <a:p>
            <a:pPr eaLnBrk="1" hangingPunct="1">
              <a:lnSpc>
                <a:spcPct val="90000"/>
              </a:lnSpc>
              <a:spcBef>
                <a:spcPct val="0"/>
              </a:spcBef>
              <a:buClrTx/>
              <a:buSzTx/>
              <a:buFontTx/>
              <a:buChar char="•"/>
            </a:pPr>
            <a:r>
              <a:rPr lang="en-US" altLang="it-IT" sz="2400"/>
              <a:t>a zone data file can contain only one SOA record</a:t>
            </a:r>
          </a:p>
        </p:txBody>
      </p:sp>
    </p:spTree>
    <p:extLst>
      <p:ext uri="{BB962C8B-B14F-4D97-AF65-F5344CB8AC3E}">
        <p14:creationId xmlns:p14="http://schemas.microsoft.com/office/powerpoint/2010/main" val="319300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95875" y="3501008"/>
            <a:ext cx="471733" cy="360040"/>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0">
            <a:extLst>
              <a:ext uri="{FF2B5EF4-FFF2-40B4-BE49-F238E27FC236}">
                <a16:creationId xmlns:a16="http://schemas.microsoft.com/office/drawing/2014/main" id="{1E41561A-B3B8-1410-B443-DD363D6E345A}"/>
              </a:ext>
            </a:extLst>
          </p:cNvPr>
          <p:cNvSpPr>
            <a:spLocks noChangeArrowheads="1"/>
          </p:cNvSpPr>
          <p:nvPr/>
        </p:nvSpPr>
        <p:spPr bwMode="auto">
          <a:xfrm>
            <a:off x="1342851" y="4343201"/>
            <a:ext cx="2449513" cy="1809750"/>
          </a:xfrm>
          <a:prstGeom prst="wedgeRoundRectCallout">
            <a:avLst>
              <a:gd name="adj1" fmla="val -15005"/>
              <a:gd name="adj2" fmla="val -8017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this record is referred to the current origin (</a:t>
            </a:r>
            <a:r>
              <a:rPr lang="en-US" altLang="it-IT" sz="2000" b="1">
                <a:latin typeface="Courier New" panose="02070309020205020404" pitchFamily="49" charset="0"/>
              </a:rPr>
              <a:t>uniroma3.it</a:t>
            </a:r>
            <a:r>
              <a:rPr lang="en-US" altLang="it-IT" sz="2400"/>
              <a:t>)</a:t>
            </a:r>
            <a:endParaRPr lang="en-US" altLang="it-IT" sz="2000" b="1">
              <a:latin typeface="Courier New" panose="02070309020205020404" pitchFamily="49" charset="0"/>
            </a:endParaRPr>
          </a:p>
        </p:txBody>
      </p:sp>
      <p:sp>
        <p:nvSpPr>
          <p:cNvPr id="15" name="AutoShape 40">
            <a:extLst>
              <a:ext uri="{FF2B5EF4-FFF2-40B4-BE49-F238E27FC236}">
                <a16:creationId xmlns:a16="http://schemas.microsoft.com/office/drawing/2014/main" id="{2D830C07-BB63-2752-8ECC-D5A69AC9C313}"/>
              </a:ext>
            </a:extLst>
          </p:cNvPr>
          <p:cNvSpPr>
            <a:spLocks noChangeArrowheads="1"/>
          </p:cNvSpPr>
          <p:nvPr/>
        </p:nvSpPr>
        <p:spPr bwMode="auto">
          <a:xfrm>
            <a:off x="5159896" y="3350321"/>
            <a:ext cx="6697662" cy="2952750"/>
          </a:xfrm>
          <a:prstGeom prst="foldedCorner">
            <a:avLst>
              <a:gd name="adj" fmla="val 7606"/>
            </a:avLst>
          </a:prstGeom>
          <a:solidFill>
            <a:schemeClr val="accent2"/>
          </a:solidFill>
          <a:ln w="12700">
            <a:solidFill>
              <a:schemeClr val="tx1"/>
            </a:solidFill>
            <a:round/>
            <a:headEnd/>
            <a:tailEnd/>
          </a:ln>
          <a:effectLst>
            <a:outerShdw dist="107763" dir="2700000" sx="1000" sy="1000" algn="ctr" rotWithShape="0">
              <a:schemeClr val="bg2"/>
            </a:outerShdw>
          </a:effectLst>
        </p:spPr>
        <p:txBody>
          <a:bodyPr lIns="90000" tIns="46800" rIns="90000" bIns="46800"/>
          <a:lstStyle>
            <a:lvl1pPr marL="179388" indent="-179388">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lnSpc>
                <a:spcPct val="95000"/>
              </a:lnSpc>
              <a:spcBef>
                <a:spcPct val="0"/>
              </a:spcBef>
              <a:buClrTx/>
              <a:buSzTx/>
              <a:buFontTx/>
              <a:buChar char="•"/>
            </a:pPr>
            <a:r>
              <a:rPr lang="en-US" altLang="it-IT" sz="2400" dirty="0"/>
              <a:t>all domain names in this data file that are not fully qualified (do not end with a ‘.’) are relative to the </a:t>
            </a:r>
            <a:r>
              <a:rPr lang="en-US" altLang="it-IT" sz="2400" i="1" dirty="0"/>
              <a:t>origin</a:t>
            </a:r>
          </a:p>
          <a:p>
            <a:pPr eaLnBrk="1" hangingPunct="1">
              <a:lnSpc>
                <a:spcPct val="95000"/>
              </a:lnSpc>
              <a:spcBef>
                <a:spcPct val="0"/>
              </a:spcBef>
              <a:buClrTx/>
              <a:buSzTx/>
              <a:buFontTx/>
              <a:buChar char="•"/>
            </a:pPr>
            <a:r>
              <a:rPr lang="en-US" altLang="it-IT" sz="2400" dirty="0"/>
              <a:t>the </a:t>
            </a:r>
            <a:r>
              <a:rPr lang="en-US" altLang="it-IT" sz="2400" i="1" dirty="0"/>
              <a:t>origin</a:t>
            </a:r>
            <a:r>
              <a:rPr lang="en-US" altLang="it-IT" sz="2400" dirty="0"/>
              <a:t> is the domain name in the </a:t>
            </a:r>
            <a:r>
              <a:rPr lang="en-US" altLang="it-IT" sz="2400" i="1" dirty="0"/>
              <a:t>zone</a:t>
            </a:r>
            <a:r>
              <a:rPr lang="en-US" altLang="it-IT" sz="2400" dirty="0"/>
              <a:t> statement of the server configuration file:</a:t>
            </a:r>
          </a:p>
          <a:p>
            <a:pPr lvl="1" eaLnBrk="1" hangingPunct="1">
              <a:lnSpc>
                <a:spcPct val="95000"/>
              </a:lnSpc>
              <a:spcBef>
                <a:spcPct val="0"/>
              </a:spcBef>
              <a:buClrTx/>
              <a:buSzTx/>
              <a:buFontTx/>
              <a:buNone/>
            </a:pPr>
            <a:r>
              <a:rPr lang="it-IT" altLang="it-IT" sz="1800" b="1" dirty="0">
                <a:latin typeface="Lucida Console" panose="020B0609040504020204" pitchFamily="49" charset="0"/>
              </a:rPr>
              <a:t>zone "</a:t>
            </a:r>
            <a:r>
              <a:rPr lang="it-IT" altLang="it-IT" sz="1800" b="1" dirty="0">
                <a:solidFill>
                  <a:schemeClr val="tx2"/>
                </a:solidFill>
                <a:latin typeface="Lucida Console" panose="020B0609040504020204" pitchFamily="49" charset="0"/>
              </a:rPr>
              <a:t>uniroma3.it</a:t>
            </a:r>
            <a:r>
              <a:rPr lang="it-IT" altLang="it-IT" sz="1800" b="1" dirty="0">
                <a:latin typeface="Lucida Console" panose="020B0609040504020204" pitchFamily="49" charset="0"/>
              </a:rPr>
              <a:t>" {</a:t>
            </a:r>
          </a:p>
          <a:p>
            <a:pPr lvl="1" eaLnBrk="1" hangingPunct="1">
              <a:lnSpc>
                <a:spcPct val="95000"/>
              </a:lnSpc>
              <a:spcBef>
                <a:spcPct val="0"/>
              </a:spcBef>
              <a:buClrTx/>
              <a:buSzTx/>
              <a:buFontTx/>
              <a:buNone/>
            </a:pPr>
            <a:r>
              <a:rPr lang="it-IT" altLang="it-IT" sz="1800" b="1" dirty="0">
                <a:latin typeface="Lucida Console" panose="020B0609040504020204" pitchFamily="49" charset="0"/>
              </a:rPr>
              <a:t>        </a:t>
            </a:r>
            <a:r>
              <a:rPr lang="it-IT" altLang="it-IT" sz="1800" b="1" dirty="0" err="1">
                <a:latin typeface="Lucida Console" panose="020B0609040504020204" pitchFamily="49" charset="0"/>
              </a:rPr>
              <a:t>type</a:t>
            </a:r>
            <a:r>
              <a:rPr lang="it-IT" altLang="it-IT" sz="1800" b="1" dirty="0">
                <a:latin typeface="Lucida Console" panose="020B0609040504020204" pitchFamily="49" charset="0"/>
              </a:rPr>
              <a:t> master;</a:t>
            </a:r>
          </a:p>
          <a:p>
            <a:pPr lvl="1" eaLnBrk="1" hangingPunct="1">
              <a:lnSpc>
                <a:spcPct val="95000"/>
              </a:lnSpc>
              <a:spcBef>
                <a:spcPct val="0"/>
              </a:spcBef>
              <a:buClrTx/>
              <a:buSzTx/>
              <a:buFontTx/>
              <a:buNone/>
            </a:pPr>
            <a:r>
              <a:rPr lang="it-IT" altLang="it-IT" sz="1800" b="1" dirty="0">
                <a:latin typeface="Lucida Console" panose="020B0609040504020204" pitchFamily="49" charset="0"/>
              </a:rPr>
              <a:t>        file "/</a:t>
            </a:r>
            <a:r>
              <a:rPr lang="it-IT" altLang="it-IT" sz="1800" b="1" dirty="0" err="1">
                <a:latin typeface="Lucida Console" panose="020B0609040504020204" pitchFamily="49" charset="0"/>
              </a:rPr>
              <a:t>etc</a:t>
            </a:r>
            <a:r>
              <a:rPr lang="it-IT" altLang="it-IT" sz="1800" b="1" dirty="0">
                <a:latin typeface="Lucida Console" panose="020B0609040504020204" pitchFamily="49" charset="0"/>
              </a:rPr>
              <a:t>/</a:t>
            </a:r>
            <a:r>
              <a:rPr lang="it-IT" altLang="it-IT" sz="1800" b="1" dirty="0" err="1">
                <a:latin typeface="Lucida Console" panose="020B0609040504020204" pitchFamily="49" charset="0"/>
              </a:rPr>
              <a:t>bind</a:t>
            </a:r>
            <a:r>
              <a:rPr lang="it-IT" altLang="it-IT" sz="1800" b="1" dirty="0">
                <a:latin typeface="Lucida Console" panose="020B0609040504020204" pitchFamily="49" charset="0"/>
              </a:rPr>
              <a:t>/db.it.uniroma3";</a:t>
            </a:r>
          </a:p>
          <a:p>
            <a:pPr lvl="1" eaLnBrk="1" hangingPunct="1">
              <a:lnSpc>
                <a:spcPct val="95000"/>
              </a:lnSpc>
              <a:spcBef>
                <a:spcPct val="0"/>
              </a:spcBef>
              <a:buClrTx/>
              <a:buSzTx/>
              <a:buFontTx/>
              <a:buNone/>
            </a:pPr>
            <a:r>
              <a:rPr lang="it-IT" altLang="it-IT" sz="1800" b="1" dirty="0">
                <a:latin typeface="Lucida Console" panose="020B0609040504020204" pitchFamily="49" charset="0"/>
              </a:rPr>
              <a:t>};</a:t>
            </a:r>
            <a:endParaRPr lang="en-US" altLang="it-IT" sz="1800" dirty="0">
              <a:latin typeface="Lucida Console" panose="020B0609040504020204" pitchFamily="49" charset="0"/>
            </a:endParaRPr>
          </a:p>
        </p:txBody>
      </p:sp>
    </p:spTree>
    <p:extLst>
      <p:ext uri="{BB962C8B-B14F-4D97-AF65-F5344CB8AC3E}">
        <p14:creationId xmlns:p14="http://schemas.microsoft.com/office/powerpoint/2010/main" val="6538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3935760" y="3501008"/>
            <a:ext cx="4896544" cy="360040"/>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3">
            <a:extLst>
              <a:ext uri="{FF2B5EF4-FFF2-40B4-BE49-F238E27FC236}">
                <a16:creationId xmlns:a16="http://schemas.microsoft.com/office/drawing/2014/main" id="{49541888-FE97-8754-B380-718DDBA60231}"/>
              </a:ext>
            </a:extLst>
          </p:cNvPr>
          <p:cNvSpPr>
            <a:spLocks noChangeArrowheads="1"/>
          </p:cNvSpPr>
          <p:nvPr/>
        </p:nvSpPr>
        <p:spPr bwMode="auto">
          <a:xfrm>
            <a:off x="4394200" y="4724400"/>
            <a:ext cx="6529388" cy="1728788"/>
          </a:xfrm>
          <a:prstGeom prst="wedgeRoundRectCallout">
            <a:avLst>
              <a:gd name="adj1" fmla="val -16356"/>
              <a:gd name="adj2" fmla="val -102030"/>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primary master (=authority) server for this zone (</a:t>
            </a:r>
            <a:r>
              <a:rPr lang="en-US" altLang="it-IT" sz="2000" b="1" dirty="0">
                <a:latin typeface="Courier New" panose="02070309020205020404" pitchFamily="49" charset="0"/>
              </a:rPr>
              <a:t>dnsuni.uniroma3.it</a:t>
            </a:r>
            <a:r>
              <a:rPr lang="en-US" altLang="it-IT" sz="2400" dirty="0"/>
              <a:t>);</a:t>
            </a:r>
          </a:p>
          <a:p>
            <a:pPr algn="ctr">
              <a:spcBef>
                <a:spcPct val="0"/>
              </a:spcBef>
              <a:buClrTx/>
              <a:buSzTx/>
              <a:buFontTx/>
              <a:buNone/>
            </a:pPr>
            <a:r>
              <a:rPr lang="en-US" altLang="it-IT" sz="2400" dirty="0"/>
              <a:t>don’t forget the trailing dot, or the origin name (</a:t>
            </a:r>
            <a:r>
              <a:rPr lang="en-US" altLang="it-IT" sz="2000" b="1" dirty="0">
                <a:latin typeface="Courier New" panose="02070309020205020404" pitchFamily="49" charset="0"/>
              </a:rPr>
              <a:t>uniroma3.it</a:t>
            </a:r>
            <a:r>
              <a:rPr lang="en-US" altLang="it-IT" sz="2400" dirty="0"/>
              <a:t>) would be appended!</a:t>
            </a:r>
            <a:endParaRPr lang="en-US" altLang="it-IT" sz="2000" b="1" dirty="0">
              <a:latin typeface="Courier New" panose="02070309020205020404" pitchFamily="49" charset="0"/>
            </a:endParaRPr>
          </a:p>
        </p:txBody>
      </p:sp>
    </p:spTree>
    <p:extLst>
      <p:ext uri="{BB962C8B-B14F-4D97-AF65-F5344CB8AC3E}">
        <p14:creationId xmlns:p14="http://schemas.microsoft.com/office/powerpoint/2010/main" val="763777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a:t>
                </a:r>
                <a:r>
                  <a:rPr lang="it-IT" kern="0" err="1">
                    <a:solidFill>
                      <a:prstClr val="white"/>
                    </a:solidFill>
                    <a:latin typeface="Consolas" panose="020B0609020204030204" pitchFamily="49" charset="0"/>
                  </a:rPr>
                  <a:t>it</a:t>
                </a: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78427" y="3769472"/>
            <a:ext cx="3225485" cy="360040"/>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1">
            <a:extLst>
              <a:ext uri="{FF2B5EF4-FFF2-40B4-BE49-F238E27FC236}">
                <a16:creationId xmlns:a16="http://schemas.microsoft.com/office/drawing/2014/main" id="{74593791-89F5-DC1B-08E8-426A36E04454}"/>
              </a:ext>
            </a:extLst>
          </p:cNvPr>
          <p:cNvSpPr>
            <a:spLocks noChangeArrowheads="1"/>
          </p:cNvSpPr>
          <p:nvPr/>
        </p:nvSpPr>
        <p:spPr bwMode="auto">
          <a:xfrm>
            <a:off x="1775520" y="4449284"/>
            <a:ext cx="4964113" cy="1296987"/>
          </a:xfrm>
          <a:prstGeom prst="wedgeRoundRectCallout">
            <a:avLst>
              <a:gd name="adj1" fmla="val -31509"/>
              <a:gd name="adj2" fmla="val -7117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mail address of the person that is responsible for the zone</a:t>
            </a:r>
          </a:p>
          <a:p>
            <a:pPr algn="ctr">
              <a:spcBef>
                <a:spcPct val="0"/>
              </a:spcBef>
              <a:buClrTx/>
              <a:buSzTx/>
              <a:buFontTx/>
              <a:buNone/>
            </a:pPr>
            <a:r>
              <a:rPr lang="en-US" altLang="it-IT" sz="2400" dirty="0"/>
              <a:t>(</a:t>
            </a:r>
            <a:r>
              <a:rPr lang="en-US" altLang="it-IT" sz="2000" b="1" dirty="0">
                <a:latin typeface="Courier New" panose="02070309020205020404" pitchFamily="49" charset="0"/>
              </a:rPr>
              <a:t>root@dnsuni.uniroma3.it</a:t>
            </a:r>
            <a:r>
              <a:rPr lang="en-US" altLang="it-IT" sz="2400" dirty="0"/>
              <a:t>)</a:t>
            </a:r>
            <a:endParaRPr lang="en-US" altLang="it-IT" sz="2000" b="1" dirty="0">
              <a:latin typeface="Courier New" panose="02070309020205020404" pitchFamily="49" charset="0"/>
            </a:endParaRPr>
          </a:p>
        </p:txBody>
      </p:sp>
      <p:sp>
        <p:nvSpPr>
          <p:cNvPr id="14" name="AutoShape 34">
            <a:extLst>
              <a:ext uri="{FF2B5EF4-FFF2-40B4-BE49-F238E27FC236}">
                <a16:creationId xmlns:a16="http://schemas.microsoft.com/office/drawing/2014/main" id="{FEFB51A4-BCA6-5FB7-589E-ACFD7D5B936F}"/>
              </a:ext>
            </a:extLst>
          </p:cNvPr>
          <p:cNvSpPr>
            <a:spLocks noChangeArrowheads="1"/>
          </p:cNvSpPr>
          <p:nvPr/>
        </p:nvSpPr>
        <p:spPr bwMode="auto">
          <a:xfrm>
            <a:off x="7933613" y="3988095"/>
            <a:ext cx="3736975" cy="2147887"/>
          </a:xfrm>
          <a:prstGeom prst="foldedCorner">
            <a:avLst>
              <a:gd name="adj" fmla="val 12500"/>
            </a:avLst>
          </a:prstGeom>
          <a:solidFill>
            <a:schemeClr val="accent2"/>
          </a:solidFill>
          <a:ln w="12700">
            <a:solidFill>
              <a:schemeClr val="tx1"/>
            </a:solidFill>
            <a:round/>
            <a:headEnd/>
            <a:tailEnd/>
          </a:ln>
          <a:effectLst/>
        </p:spPr>
        <p:txBody>
          <a:bodyPr/>
          <a:lstStyle>
            <a:lvl1pPr marL="261938" indent="-261938">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spcBef>
                <a:spcPct val="0"/>
              </a:spcBef>
              <a:buClrTx/>
              <a:buSzTx/>
              <a:buFontTx/>
              <a:buChar char="•"/>
            </a:pPr>
            <a:r>
              <a:rPr lang="en-US" altLang="it-IT" sz="2400"/>
              <a:t>the first ‘.’ must be replaced by a ‘@’</a:t>
            </a:r>
          </a:p>
          <a:p>
            <a:pPr>
              <a:spcBef>
                <a:spcPct val="0"/>
              </a:spcBef>
              <a:buClrTx/>
              <a:buSzTx/>
              <a:buFontTx/>
              <a:buChar char="•"/>
            </a:pPr>
            <a:r>
              <a:rPr lang="en-US" altLang="it-IT" sz="2400"/>
              <a:t>only meant to be used by humans; has no use within the dns service</a:t>
            </a:r>
          </a:p>
        </p:txBody>
      </p:sp>
    </p:spTree>
    <p:extLst>
      <p:ext uri="{BB962C8B-B14F-4D97-AF65-F5344CB8AC3E}">
        <p14:creationId xmlns:p14="http://schemas.microsoft.com/office/powerpoint/2010/main" val="3593375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1864" y="4072710"/>
            <a:ext cx="3225485" cy="144452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5">
            <a:extLst>
              <a:ext uri="{FF2B5EF4-FFF2-40B4-BE49-F238E27FC236}">
                <a16:creationId xmlns:a16="http://schemas.microsoft.com/office/drawing/2014/main" id="{C28CC51D-E3FD-334F-DB2F-2FE167999B89}"/>
              </a:ext>
            </a:extLst>
          </p:cNvPr>
          <p:cNvSpPr>
            <a:spLocks noChangeArrowheads="1"/>
          </p:cNvSpPr>
          <p:nvPr/>
        </p:nvSpPr>
        <p:spPr bwMode="auto">
          <a:xfrm>
            <a:off x="8362871" y="4125253"/>
            <a:ext cx="3081337" cy="1341437"/>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400" dirty="0"/>
              <a:t>makes sense for master/slave server configurations</a:t>
            </a:r>
          </a:p>
        </p:txBody>
      </p:sp>
    </p:spTree>
    <p:extLst>
      <p:ext uri="{BB962C8B-B14F-4D97-AF65-F5344CB8AC3E}">
        <p14:creationId xmlns:p14="http://schemas.microsoft.com/office/powerpoint/2010/main" val="2771574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a:t>
                </a:r>
                <a:r>
                  <a:rPr lang="it-IT" kern="0" err="1">
                    <a:solidFill>
                      <a:prstClr val="white"/>
                    </a:solidFill>
                    <a:latin typeface="Consolas" panose="020B0609020204030204" pitchFamily="49" charset="0"/>
                  </a:rPr>
                  <a:t>it</a:t>
                </a: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1864" y="4072710"/>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3">
            <a:extLst>
              <a:ext uri="{FF2B5EF4-FFF2-40B4-BE49-F238E27FC236}">
                <a16:creationId xmlns:a16="http://schemas.microsoft.com/office/drawing/2014/main" id="{2933BFAC-931E-1961-5678-8026779E8477}"/>
              </a:ext>
            </a:extLst>
          </p:cNvPr>
          <p:cNvSpPr>
            <a:spLocks noChangeArrowheads="1"/>
          </p:cNvSpPr>
          <p:nvPr/>
        </p:nvSpPr>
        <p:spPr bwMode="auto">
          <a:xfrm>
            <a:off x="1638301" y="3973513"/>
            <a:ext cx="2513013" cy="608012"/>
          </a:xfrm>
          <a:prstGeom prst="wedgeRoundRectCallout">
            <a:avLst>
              <a:gd name="adj1" fmla="val 77759"/>
              <a:gd name="adj2" fmla="val -10311"/>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serial number</a:t>
            </a:r>
            <a:endParaRPr lang="en-US" altLang="it-IT" sz="2000" b="1">
              <a:latin typeface="Courier New" panose="02070309020205020404" pitchFamily="49" charset="0"/>
            </a:endParaRPr>
          </a:p>
        </p:txBody>
      </p:sp>
      <p:sp>
        <p:nvSpPr>
          <p:cNvPr id="14" name="AutoShape 34">
            <a:extLst>
              <a:ext uri="{FF2B5EF4-FFF2-40B4-BE49-F238E27FC236}">
                <a16:creationId xmlns:a16="http://schemas.microsoft.com/office/drawing/2014/main" id="{664F02B9-832F-E9DA-6E77-B76BE53C6CE5}"/>
              </a:ext>
            </a:extLst>
          </p:cNvPr>
          <p:cNvSpPr>
            <a:spLocks noChangeArrowheads="1"/>
          </p:cNvSpPr>
          <p:nvPr/>
        </p:nvSpPr>
        <p:spPr bwMode="auto">
          <a:xfrm>
            <a:off x="1530350" y="4724401"/>
            <a:ext cx="9137650" cy="1655763"/>
          </a:xfrm>
          <a:prstGeom prst="foldedCorner">
            <a:avLst>
              <a:gd name="adj" fmla="val 6731"/>
            </a:avLst>
          </a:prstGeom>
          <a:solidFill>
            <a:schemeClr val="accent2"/>
          </a:solidFill>
          <a:ln w="12700">
            <a:solidFill>
              <a:schemeClr val="tx1"/>
            </a:solidFill>
            <a:round/>
            <a:headEnd/>
            <a:tailEnd/>
          </a:ln>
          <a:effectLst/>
        </p:spPr>
        <p:txBody>
          <a:bodyPr/>
          <a:lstStyle>
            <a:lvl1pPr marL="261938" indent="-261938">
              <a:defRPr sz="2400">
                <a:solidFill>
                  <a:schemeClr val="tx1"/>
                </a:solidFill>
                <a:latin typeface="Tahoma" panose="020B0604030504040204" pitchFamily="34" charset="0"/>
              </a:defRPr>
            </a:lvl1pPr>
            <a:lvl2pPr marL="995363" indent="-457200">
              <a:defRPr sz="2400">
                <a:solidFill>
                  <a:schemeClr val="tx1"/>
                </a:solidFill>
                <a:latin typeface="Tahoma" panose="020B0604030504040204" pitchFamily="34" charset="0"/>
              </a:defRPr>
            </a:lvl2pPr>
            <a:lvl3pPr marL="1631950" indent="-457200">
              <a:defRPr sz="2400">
                <a:solidFill>
                  <a:schemeClr val="tx1"/>
                </a:solidFill>
                <a:latin typeface="Tahoma" panose="020B0604030504040204" pitchFamily="34" charset="0"/>
              </a:defRPr>
            </a:lvl3pPr>
            <a:lvl4pPr marL="2268538" indent="-457200">
              <a:defRPr sz="2400">
                <a:solidFill>
                  <a:schemeClr val="tx1"/>
                </a:solidFill>
                <a:latin typeface="Tahoma" panose="020B0604030504040204" pitchFamily="34" charset="0"/>
              </a:defRPr>
            </a:lvl4pPr>
            <a:lvl5pPr marL="2905125" indent="-457200">
              <a:defRPr sz="2400">
                <a:solidFill>
                  <a:schemeClr val="tx1"/>
                </a:solidFill>
                <a:latin typeface="Tahoma" panose="020B0604030504040204" pitchFamily="34" charset="0"/>
              </a:defRPr>
            </a:lvl5pPr>
            <a:lvl6pPr marL="3362325" indent="-457200" eaLnBrk="0" fontAlgn="base" hangingPunct="0">
              <a:spcBef>
                <a:spcPct val="0"/>
              </a:spcBef>
              <a:spcAft>
                <a:spcPct val="0"/>
              </a:spcAft>
              <a:defRPr sz="2400">
                <a:solidFill>
                  <a:schemeClr val="tx1"/>
                </a:solidFill>
                <a:latin typeface="Tahoma" panose="020B0604030504040204" pitchFamily="34" charset="0"/>
              </a:defRPr>
            </a:lvl6pPr>
            <a:lvl7pPr marL="3819525" indent="-457200" eaLnBrk="0" fontAlgn="base" hangingPunct="0">
              <a:spcBef>
                <a:spcPct val="0"/>
              </a:spcBef>
              <a:spcAft>
                <a:spcPct val="0"/>
              </a:spcAft>
              <a:defRPr sz="2400">
                <a:solidFill>
                  <a:schemeClr val="tx1"/>
                </a:solidFill>
                <a:latin typeface="Tahoma" panose="020B0604030504040204" pitchFamily="34" charset="0"/>
              </a:defRPr>
            </a:lvl7pPr>
            <a:lvl8pPr marL="4276725" indent="-457200" eaLnBrk="0" fontAlgn="base" hangingPunct="0">
              <a:spcBef>
                <a:spcPct val="0"/>
              </a:spcBef>
              <a:spcAft>
                <a:spcPct val="0"/>
              </a:spcAft>
              <a:defRPr sz="2400">
                <a:solidFill>
                  <a:schemeClr val="tx1"/>
                </a:solidFill>
                <a:latin typeface="Tahoma" panose="020B0604030504040204" pitchFamily="34" charset="0"/>
              </a:defRPr>
            </a:lvl8pPr>
            <a:lvl9pPr marL="4733925" indent="-457200" eaLnBrk="0" fontAlgn="base" hangingPunct="0">
              <a:spcBef>
                <a:spcPct val="0"/>
              </a:spcBef>
              <a:spcAft>
                <a:spcPct val="0"/>
              </a:spcAft>
              <a:defRPr sz="2400">
                <a:solidFill>
                  <a:schemeClr val="tx1"/>
                </a:solidFill>
                <a:latin typeface="Tahoma" panose="020B0604030504040204" pitchFamily="34" charset="0"/>
              </a:defRPr>
            </a:lvl9pPr>
          </a:lstStyle>
          <a:p>
            <a:pPr eaLnBrk="1" hangingPunct="1">
              <a:buFontTx/>
              <a:buChar char="•"/>
            </a:pPr>
            <a:r>
              <a:rPr lang="en-US" altLang="it-IT"/>
              <a:t>determines how recent the information is</a:t>
            </a:r>
          </a:p>
          <a:p>
            <a:pPr eaLnBrk="1" hangingPunct="1">
              <a:buFontTx/>
              <a:buChar char="•"/>
            </a:pPr>
            <a:r>
              <a:rPr lang="en-US" altLang="it-IT"/>
              <a:t>influences all data within the zone</a:t>
            </a:r>
          </a:p>
          <a:p>
            <a:pPr eaLnBrk="1" hangingPunct="1">
              <a:buFontTx/>
              <a:buChar char="•"/>
            </a:pPr>
            <a:r>
              <a:rPr lang="en-US" altLang="it-IT"/>
              <a:t>conventional format:</a:t>
            </a:r>
            <a:br>
              <a:rPr lang="en-US" altLang="it-IT"/>
            </a:br>
            <a:r>
              <a:rPr lang="en-US" altLang="it-IT" b="1">
                <a:latin typeface="Courier New" panose="02070309020205020404" pitchFamily="49" charset="0"/>
              </a:rPr>
              <a:t>YYYYMMDDNN </a:t>
            </a:r>
            <a:r>
              <a:rPr lang="en-US" altLang="it-IT"/>
              <a:t>(year, month, day, # of changes within that day)</a:t>
            </a:r>
          </a:p>
        </p:txBody>
      </p:sp>
    </p:spTree>
    <p:extLst>
      <p:ext uri="{BB962C8B-B14F-4D97-AF65-F5344CB8AC3E}">
        <p14:creationId xmlns:p14="http://schemas.microsoft.com/office/powerpoint/2010/main" val="3344856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1864" y="4337342"/>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0">
            <a:extLst>
              <a:ext uri="{FF2B5EF4-FFF2-40B4-BE49-F238E27FC236}">
                <a16:creationId xmlns:a16="http://schemas.microsoft.com/office/drawing/2014/main" id="{1E9A5E22-A5DF-2DD8-89E0-ABEF6BD2B7DF}"/>
              </a:ext>
            </a:extLst>
          </p:cNvPr>
          <p:cNvSpPr>
            <a:spLocks noChangeArrowheads="1"/>
          </p:cNvSpPr>
          <p:nvPr/>
        </p:nvSpPr>
        <p:spPr bwMode="auto">
          <a:xfrm>
            <a:off x="404445" y="4213547"/>
            <a:ext cx="2513013" cy="966787"/>
          </a:xfrm>
          <a:prstGeom prst="wedgeRoundRectCallout">
            <a:avLst>
              <a:gd name="adj1" fmla="val 128297"/>
              <a:gd name="adj2" fmla="val -1791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refresh interval</a:t>
            </a:r>
          </a:p>
          <a:p>
            <a:pPr algn="ctr">
              <a:spcBef>
                <a:spcPct val="0"/>
              </a:spcBef>
              <a:buClrTx/>
              <a:buSzTx/>
              <a:buFontTx/>
              <a:buNone/>
            </a:pPr>
            <a:r>
              <a:rPr lang="en-US" altLang="it-IT" sz="2400"/>
              <a:t>(seconds)</a:t>
            </a:r>
            <a:endParaRPr lang="en-US" altLang="it-IT" sz="2000" b="1">
              <a:latin typeface="Courier New" panose="02070309020205020404" pitchFamily="49" charset="0"/>
            </a:endParaRPr>
          </a:p>
        </p:txBody>
      </p:sp>
      <p:sp>
        <p:nvSpPr>
          <p:cNvPr id="15" name="AutoShape 31">
            <a:extLst>
              <a:ext uri="{FF2B5EF4-FFF2-40B4-BE49-F238E27FC236}">
                <a16:creationId xmlns:a16="http://schemas.microsoft.com/office/drawing/2014/main" id="{3A539782-47D1-7C8A-862C-9CE73B7B9BC3}"/>
              </a:ext>
            </a:extLst>
          </p:cNvPr>
          <p:cNvSpPr>
            <a:spLocks noChangeArrowheads="1"/>
          </p:cNvSpPr>
          <p:nvPr/>
        </p:nvSpPr>
        <p:spPr bwMode="auto">
          <a:xfrm>
            <a:off x="3287714" y="5227639"/>
            <a:ext cx="5622925" cy="865187"/>
          </a:xfrm>
          <a:prstGeom prst="foldedCorner">
            <a:avLst>
              <a:gd name="adj" fmla="val 6731"/>
            </a:avLst>
          </a:prstGeom>
          <a:solidFill>
            <a:schemeClr val="accent2"/>
          </a:solidFill>
          <a:ln w="12700">
            <a:solidFill>
              <a:schemeClr val="tx1"/>
            </a:solidFill>
            <a:round/>
            <a:headEnd/>
            <a:tailEnd/>
          </a:ln>
          <a:effectLst/>
        </p:spPr>
        <p:txBody>
          <a:bodyPr/>
          <a:lstStyle>
            <a:lvl1pPr marL="261938" indent="-261938">
              <a:defRPr sz="2400">
                <a:solidFill>
                  <a:schemeClr val="tx1"/>
                </a:solidFill>
                <a:latin typeface="Tahoma" panose="020B0604030504040204" pitchFamily="34" charset="0"/>
              </a:defRPr>
            </a:lvl1pPr>
            <a:lvl2pPr marL="995363" indent="-457200">
              <a:defRPr sz="2400">
                <a:solidFill>
                  <a:schemeClr val="tx1"/>
                </a:solidFill>
                <a:latin typeface="Tahoma" panose="020B0604030504040204" pitchFamily="34" charset="0"/>
              </a:defRPr>
            </a:lvl2pPr>
            <a:lvl3pPr marL="1631950" indent="-457200">
              <a:defRPr sz="2400">
                <a:solidFill>
                  <a:schemeClr val="tx1"/>
                </a:solidFill>
                <a:latin typeface="Tahoma" panose="020B0604030504040204" pitchFamily="34" charset="0"/>
              </a:defRPr>
            </a:lvl3pPr>
            <a:lvl4pPr marL="2268538" indent="-457200">
              <a:defRPr sz="2400">
                <a:solidFill>
                  <a:schemeClr val="tx1"/>
                </a:solidFill>
                <a:latin typeface="Tahoma" panose="020B0604030504040204" pitchFamily="34" charset="0"/>
              </a:defRPr>
            </a:lvl4pPr>
            <a:lvl5pPr marL="2905125" indent="-457200">
              <a:defRPr sz="2400">
                <a:solidFill>
                  <a:schemeClr val="tx1"/>
                </a:solidFill>
                <a:latin typeface="Tahoma" panose="020B0604030504040204" pitchFamily="34" charset="0"/>
              </a:defRPr>
            </a:lvl5pPr>
            <a:lvl6pPr marL="3362325" indent="-457200" eaLnBrk="0" fontAlgn="base" hangingPunct="0">
              <a:spcBef>
                <a:spcPct val="0"/>
              </a:spcBef>
              <a:spcAft>
                <a:spcPct val="0"/>
              </a:spcAft>
              <a:defRPr sz="2400">
                <a:solidFill>
                  <a:schemeClr val="tx1"/>
                </a:solidFill>
                <a:latin typeface="Tahoma" panose="020B0604030504040204" pitchFamily="34" charset="0"/>
              </a:defRPr>
            </a:lvl6pPr>
            <a:lvl7pPr marL="3819525" indent="-457200" eaLnBrk="0" fontAlgn="base" hangingPunct="0">
              <a:spcBef>
                <a:spcPct val="0"/>
              </a:spcBef>
              <a:spcAft>
                <a:spcPct val="0"/>
              </a:spcAft>
              <a:defRPr sz="2400">
                <a:solidFill>
                  <a:schemeClr val="tx1"/>
                </a:solidFill>
                <a:latin typeface="Tahoma" panose="020B0604030504040204" pitchFamily="34" charset="0"/>
              </a:defRPr>
            </a:lvl7pPr>
            <a:lvl8pPr marL="4276725" indent="-457200" eaLnBrk="0" fontAlgn="base" hangingPunct="0">
              <a:spcBef>
                <a:spcPct val="0"/>
              </a:spcBef>
              <a:spcAft>
                <a:spcPct val="0"/>
              </a:spcAft>
              <a:defRPr sz="2400">
                <a:solidFill>
                  <a:schemeClr val="tx1"/>
                </a:solidFill>
                <a:latin typeface="Tahoma" panose="020B0604030504040204" pitchFamily="34" charset="0"/>
              </a:defRPr>
            </a:lvl8pPr>
            <a:lvl9pPr marL="4733925" indent="-457200" eaLnBrk="0" fontAlgn="base" hangingPunct="0">
              <a:spcBef>
                <a:spcPct val="0"/>
              </a:spcBef>
              <a:spcAft>
                <a:spcPct val="0"/>
              </a:spcAft>
              <a:defRPr sz="2400">
                <a:solidFill>
                  <a:schemeClr val="tx1"/>
                </a:solidFill>
                <a:latin typeface="Tahoma" panose="020B0604030504040204" pitchFamily="34" charset="0"/>
              </a:defRPr>
            </a:lvl9pPr>
          </a:lstStyle>
          <a:p>
            <a:pPr marL="0" indent="0" eaLnBrk="1" hangingPunct="1"/>
            <a:r>
              <a:rPr lang="en-US" altLang="it-IT" dirty="0"/>
              <a:t>tells a slave how often to check that the data for this zone is up to date</a:t>
            </a:r>
          </a:p>
        </p:txBody>
      </p:sp>
    </p:spTree>
    <p:extLst>
      <p:ext uri="{BB962C8B-B14F-4D97-AF65-F5344CB8AC3E}">
        <p14:creationId xmlns:p14="http://schemas.microsoft.com/office/powerpoint/2010/main" val="1956656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2">
            <a:extLst>
              <a:ext uri="{FF2B5EF4-FFF2-40B4-BE49-F238E27FC236}">
                <a16:creationId xmlns:a16="http://schemas.microsoft.com/office/drawing/2014/main" id="{2137631B-77E3-3A06-D8A1-DC66E65E200C}"/>
              </a:ext>
            </a:extLst>
          </p:cNvPr>
          <p:cNvSpPr>
            <a:spLocks noGrp="1" noChangeArrowheads="1"/>
          </p:cNvSpPr>
          <p:nvPr>
            <p:ph type="title"/>
          </p:nvPr>
        </p:nvSpPr>
        <p:spPr/>
        <p:txBody>
          <a:bodyPr/>
          <a:lstStyle/>
          <a:p>
            <a:pPr eaLnBrk="1" hangingPunct="1"/>
            <a:r>
              <a:rPr lang="it-IT" altLang="it-IT" dirty="0" err="1"/>
              <a:t>purpose</a:t>
            </a:r>
            <a:r>
              <a:rPr lang="it-IT" altLang="it-IT" dirty="0"/>
              <a:t> of </a:t>
            </a:r>
            <a:r>
              <a:rPr lang="it-IT" altLang="it-IT" dirty="0" err="1"/>
              <a:t>this</a:t>
            </a:r>
            <a:r>
              <a:rPr lang="it-IT" altLang="it-IT" dirty="0"/>
              <a:t> lab</a:t>
            </a:r>
          </a:p>
        </p:txBody>
      </p:sp>
      <p:sp>
        <p:nvSpPr>
          <p:cNvPr id="9221" name="Rectangle 3">
            <a:extLst>
              <a:ext uri="{FF2B5EF4-FFF2-40B4-BE49-F238E27FC236}">
                <a16:creationId xmlns:a16="http://schemas.microsoft.com/office/drawing/2014/main" id="{C17AA510-AD22-A134-9F78-84772E2D64AF}"/>
              </a:ext>
            </a:extLst>
          </p:cNvPr>
          <p:cNvSpPr>
            <a:spLocks noGrp="1" noChangeArrowheads="1"/>
          </p:cNvSpPr>
          <p:nvPr>
            <p:ph idx="1"/>
          </p:nvPr>
        </p:nvSpPr>
        <p:spPr/>
        <p:txBody>
          <a:bodyPr/>
          <a:lstStyle/>
          <a:p>
            <a:pPr eaLnBrk="1" hangingPunct="1">
              <a:lnSpc>
                <a:spcPct val="80000"/>
              </a:lnSpc>
            </a:pPr>
            <a:r>
              <a:rPr lang="en-US" dirty="0"/>
              <a:t>get familiar with DNS</a:t>
            </a:r>
          </a:p>
          <a:p>
            <a:pPr eaLnBrk="1" hangingPunct="1">
              <a:lnSpc>
                <a:spcPct val="80000"/>
              </a:lnSpc>
            </a:pPr>
            <a:r>
              <a:rPr lang="en-US" dirty="0"/>
              <a:t>observe the behavior of name servers and their interactions</a:t>
            </a:r>
          </a:p>
          <a:p>
            <a:pPr eaLnBrk="1" hangingPunct="1">
              <a:lnSpc>
                <a:spcPct val="80000"/>
              </a:lnSpc>
            </a:pPr>
            <a:r>
              <a:rPr lang="en-US" dirty="0"/>
              <a:t>learn simple DNS configurations</a:t>
            </a:r>
            <a:endParaRPr lang="it-IT" altLang="it-IT" dirty="0"/>
          </a:p>
        </p:txBody>
      </p:sp>
      <p:sp>
        <p:nvSpPr>
          <p:cNvPr id="2" name="Rectangle 4">
            <a:extLst>
              <a:ext uri="{FF2B5EF4-FFF2-40B4-BE49-F238E27FC236}">
                <a16:creationId xmlns:a16="http://schemas.microsoft.com/office/drawing/2014/main" id="{24F2B194-B730-109C-5639-982A2D384BAE}"/>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AE45811E-D7E3-E702-91A5-1D14DB0019E9}"/>
              </a:ext>
            </a:extLst>
          </p:cNvPr>
          <p:cNvSpPr>
            <a:spLocks noGrp="1" noChangeArrowheads="1"/>
          </p:cNvSpPr>
          <p:nvPr>
            <p:ph type="ftr" sz="quarter" idx="11"/>
          </p:nvPr>
        </p:nvSpPr>
        <p:spPr>
          <a:ln/>
        </p:spPr>
        <p:txBody>
          <a:bodyPr/>
          <a:lstStyle/>
          <a:p>
            <a:r>
              <a:rPr lang="it-IT" altLang="it-IT"/>
              <a:t>kathara – [ lab: dns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1864" y="4553366"/>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0">
            <a:extLst>
              <a:ext uri="{FF2B5EF4-FFF2-40B4-BE49-F238E27FC236}">
                <a16:creationId xmlns:a16="http://schemas.microsoft.com/office/drawing/2014/main" id="{79AA0EB5-4915-EFAD-7F19-F9BEBB2C2C6B}"/>
              </a:ext>
            </a:extLst>
          </p:cNvPr>
          <p:cNvSpPr>
            <a:spLocks noChangeArrowheads="1"/>
          </p:cNvSpPr>
          <p:nvPr/>
        </p:nvSpPr>
        <p:spPr bwMode="auto">
          <a:xfrm>
            <a:off x="335360" y="4006855"/>
            <a:ext cx="2944813" cy="2119312"/>
          </a:xfrm>
          <a:prstGeom prst="wedgeRoundRectCallout">
            <a:avLst>
              <a:gd name="adj1" fmla="val 102818"/>
              <a:gd name="adj2" fmla="val -1711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interval (seconds) between subsequent attempts to contact the master</a:t>
            </a:r>
          </a:p>
        </p:txBody>
      </p:sp>
    </p:spTree>
    <p:extLst>
      <p:ext uri="{BB962C8B-B14F-4D97-AF65-F5344CB8AC3E}">
        <p14:creationId xmlns:p14="http://schemas.microsoft.com/office/powerpoint/2010/main" val="1553974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dirty="0"/>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871864" y="4841398"/>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0">
            <a:extLst>
              <a:ext uri="{FF2B5EF4-FFF2-40B4-BE49-F238E27FC236}">
                <a16:creationId xmlns:a16="http://schemas.microsoft.com/office/drawing/2014/main" id="{238C4202-807C-A6F2-3E63-09C7B9D8733C}"/>
              </a:ext>
            </a:extLst>
          </p:cNvPr>
          <p:cNvSpPr>
            <a:spLocks noChangeArrowheads="1"/>
          </p:cNvSpPr>
          <p:nvPr/>
        </p:nvSpPr>
        <p:spPr bwMode="auto">
          <a:xfrm>
            <a:off x="454644" y="4601829"/>
            <a:ext cx="2944813" cy="957263"/>
          </a:xfrm>
          <a:prstGeom prst="wedgeRoundRectCallout">
            <a:avLst>
              <a:gd name="adj1" fmla="val 98279"/>
              <a:gd name="adj2" fmla="val -827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slave expire time</a:t>
            </a:r>
          </a:p>
          <a:p>
            <a:pPr algn="ctr">
              <a:spcBef>
                <a:spcPct val="0"/>
              </a:spcBef>
              <a:buClrTx/>
              <a:buSzTx/>
              <a:buFontTx/>
              <a:buNone/>
            </a:pPr>
            <a:r>
              <a:rPr lang="en-US" altLang="it-IT" sz="2400"/>
              <a:t>(seconds)</a:t>
            </a:r>
          </a:p>
        </p:txBody>
      </p:sp>
      <p:sp>
        <p:nvSpPr>
          <p:cNvPr id="13" name="AutoShape 31">
            <a:extLst>
              <a:ext uri="{FF2B5EF4-FFF2-40B4-BE49-F238E27FC236}">
                <a16:creationId xmlns:a16="http://schemas.microsoft.com/office/drawing/2014/main" id="{B2546430-9B8E-FFB1-00D7-D4D5780774AD}"/>
              </a:ext>
            </a:extLst>
          </p:cNvPr>
          <p:cNvSpPr>
            <a:spLocks noChangeArrowheads="1"/>
          </p:cNvSpPr>
          <p:nvPr/>
        </p:nvSpPr>
        <p:spPr bwMode="auto">
          <a:xfrm>
            <a:off x="4223792" y="3175528"/>
            <a:ext cx="7051675" cy="1225550"/>
          </a:xfrm>
          <a:prstGeom prst="foldedCorner">
            <a:avLst>
              <a:gd name="adj" fmla="val 6731"/>
            </a:avLst>
          </a:prstGeom>
          <a:solidFill>
            <a:schemeClr val="accent2"/>
          </a:solidFill>
          <a:ln w="12700">
            <a:solidFill>
              <a:schemeClr val="tx1"/>
            </a:solidFill>
            <a:round/>
            <a:headEnd/>
            <a:tailEnd/>
          </a:ln>
          <a:effectLst/>
        </p:spPr>
        <p:txBody>
          <a:bodyPr/>
          <a:lstStyle>
            <a:lvl1pPr marL="261938" indent="-261938">
              <a:defRPr sz="2400">
                <a:solidFill>
                  <a:schemeClr val="tx1"/>
                </a:solidFill>
                <a:latin typeface="Tahoma" panose="020B0604030504040204" pitchFamily="34" charset="0"/>
              </a:defRPr>
            </a:lvl1pPr>
            <a:lvl2pPr marL="995363" indent="-457200">
              <a:defRPr sz="2400">
                <a:solidFill>
                  <a:schemeClr val="tx1"/>
                </a:solidFill>
                <a:latin typeface="Tahoma" panose="020B0604030504040204" pitchFamily="34" charset="0"/>
              </a:defRPr>
            </a:lvl2pPr>
            <a:lvl3pPr marL="1631950" indent="-457200">
              <a:defRPr sz="2400">
                <a:solidFill>
                  <a:schemeClr val="tx1"/>
                </a:solidFill>
                <a:latin typeface="Tahoma" panose="020B0604030504040204" pitchFamily="34" charset="0"/>
              </a:defRPr>
            </a:lvl3pPr>
            <a:lvl4pPr marL="2268538" indent="-457200">
              <a:defRPr sz="2400">
                <a:solidFill>
                  <a:schemeClr val="tx1"/>
                </a:solidFill>
                <a:latin typeface="Tahoma" panose="020B0604030504040204" pitchFamily="34" charset="0"/>
              </a:defRPr>
            </a:lvl4pPr>
            <a:lvl5pPr marL="2905125" indent="-457200">
              <a:defRPr sz="2400">
                <a:solidFill>
                  <a:schemeClr val="tx1"/>
                </a:solidFill>
                <a:latin typeface="Tahoma" panose="020B0604030504040204" pitchFamily="34" charset="0"/>
              </a:defRPr>
            </a:lvl5pPr>
            <a:lvl6pPr marL="3362325" indent="-457200" eaLnBrk="0" fontAlgn="base" hangingPunct="0">
              <a:spcBef>
                <a:spcPct val="0"/>
              </a:spcBef>
              <a:spcAft>
                <a:spcPct val="0"/>
              </a:spcAft>
              <a:defRPr sz="2400">
                <a:solidFill>
                  <a:schemeClr val="tx1"/>
                </a:solidFill>
                <a:latin typeface="Tahoma" panose="020B0604030504040204" pitchFamily="34" charset="0"/>
              </a:defRPr>
            </a:lvl6pPr>
            <a:lvl7pPr marL="3819525" indent="-457200" eaLnBrk="0" fontAlgn="base" hangingPunct="0">
              <a:spcBef>
                <a:spcPct val="0"/>
              </a:spcBef>
              <a:spcAft>
                <a:spcPct val="0"/>
              </a:spcAft>
              <a:defRPr sz="2400">
                <a:solidFill>
                  <a:schemeClr val="tx1"/>
                </a:solidFill>
                <a:latin typeface="Tahoma" panose="020B0604030504040204" pitchFamily="34" charset="0"/>
              </a:defRPr>
            </a:lvl7pPr>
            <a:lvl8pPr marL="4276725" indent="-457200" eaLnBrk="0" fontAlgn="base" hangingPunct="0">
              <a:spcBef>
                <a:spcPct val="0"/>
              </a:spcBef>
              <a:spcAft>
                <a:spcPct val="0"/>
              </a:spcAft>
              <a:defRPr sz="2400">
                <a:solidFill>
                  <a:schemeClr val="tx1"/>
                </a:solidFill>
                <a:latin typeface="Tahoma" panose="020B0604030504040204" pitchFamily="34" charset="0"/>
              </a:defRPr>
            </a:lvl8pPr>
            <a:lvl9pPr marL="4733925" indent="-457200" eaLnBrk="0" fontAlgn="base" hangingPunct="0">
              <a:spcBef>
                <a:spcPct val="0"/>
              </a:spcBef>
              <a:spcAft>
                <a:spcPct val="0"/>
              </a:spcAft>
              <a:defRPr sz="2400">
                <a:solidFill>
                  <a:schemeClr val="tx1"/>
                </a:solidFill>
                <a:latin typeface="Tahoma" panose="020B0604030504040204" pitchFamily="34" charset="0"/>
              </a:defRPr>
            </a:lvl9pPr>
          </a:lstStyle>
          <a:p>
            <a:pPr marL="0" indent="0" eaLnBrk="1" hangingPunct="1"/>
            <a:r>
              <a:rPr lang="en-US" altLang="it-IT" dirty="0"/>
              <a:t>if the slave fails to contact the master for this amount of time, it considers the zone data too old and stops giving answers about it</a:t>
            </a:r>
          </a:p>
        </p:txBody>
      </p:sp>
    </p:spTree>
    <p:extLst>
      <p:ext uri="{BB962C8B-B14F-4D97-AF65-F5344CB8AC3E}">
        <p14:creationId xmlns:p14="http://schemas.microsoft.com/office/powerpoint/2010/main" val="3554012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a:t>authoritative information</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728863"/>
            <a:ext cx="8035145" cy="3220417"/>
            <a:chOff x="2039933" y="1347406"/>
            <a:chExt cx="8035145" cy="3220417"/>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220417"/>
              <a:chOff x="2116183" y="1995487"/>
              <a:chExt cx="6661106" cy="3220417"/>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01263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4943872" y="5157192"/>
            <a:ext cx="3225485"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0">
            <a:extLst>
              <a:ext uri="{FF2B5EF4-FFF2-40B4-BE49-F238E27FC236}">
                <a16:creationId xmlns:a16="http://schemas.microsoft.com/office/drawing/2014/main" id="{8046B39E-A93F-295E-5183-6796494CB370}"/>
              </a:ext>
            </a:extLst>
          </p:cNvPr>
          <p:cNvSpPr>
            <a:spLocks noChangeArrowheads="1"/>
          </p:cNvSpPr>
          <p:nvPr/>
        </p:nvSpPr>
        <p:spPr bwMode="auto">
          <a:xfrm>
            <a:off x="526652" y="4268608"/>
            <a:ext cx="2944813" cy="1690688"/>
          </a:xfrm>
          <a:prstGeom prst="wedgeRoundRectCallout">
            <a:avLst>
              <a:gd name="adj1" fmla="val 99220"/>
              <a:gd name="adj2" fmla="val 1289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ttl for negative responses from authoritative name servers</a:t>
            </a:r>
          </a:p>
        </p:txBody>
      </p:sp>
    </p:spTree>
    <p:extLst>
      <p:ext uri="{BB962C8B-B14F-4D97-AF65-F5344CB8AC3E}">
        <p14:creationId xmlns:p14="http://schemas.microsoft.com/office/powerpoint/2010/main" val="366404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sz="2800"/>
              <a:t>associations between names and </a:t>
            </a:r>
            <a:r>
              <a:rPr lang="en-US" altLang="it-IT" sz="2800" err="1"/>
              <a:t>ip</a:t>
            </a:r>
            <a:r>
              <a:rPr lang="en-US" altLang="it-IT" sz="2800"/>
              <a:t> addresses</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492896"/>
            <a:ext cx="8035145" cy="4012505"/>
            <a:chOff x="2039933" y="1347406"/>
            <a:chExt cx="8035145" cy="4012505"/>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4012505"/>
              <a:chOff x="2116183" y="1995487"/>
              <a:chExt cx="6661106" cy="4012505"/>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8047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NS      dnsuni.uniroma3.it.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dnsuni.uniroma3.it.  IN      A       192.168.0.11</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pc1.uniroma3.it.     IN      A       192.168.0.111</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78427" y="5421439"/>
            <a:ext cx="7186711" cy="38780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0">
            <a:extLst>
              <a:ext uri="{FF2B5EF4-FFF2-40B4-BE49-F238E27FC236}">
                <a16:creationId xmlns:a16="http://schemas.microsoft.com/office/drawing/2014/main" id="{1F2D3CC6-AC41-9001-A049-9702E13FFCE0}"/>
              </a:ext>
            </a:extLst>
          </p:cNvPr>
          <p:cNvSpPr>
            <a:spLocks noChangeArrowheads="1"/>
          </p:cNvSpPr>
          <p:nvPr/>
        </p:nvSpPr>
        <p:spPr bwMode="auto">
          <a:xfrm>
            <a:off x="2279576" y="3673779"/>
            <a:ext cx="2370138" cy="865187"/>
          </a:xfrm>
          <a:prstGeom prst="wedgeRoundRectCallout">
            <a:avLst>
              <a:gd name="adj1" fmla="val 67014"/>
              <a:gd name="adj2" fmla="val 163944"/>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record type NS</a:t>
            </a:r>
          </a:p>
          <a:p>
            <a:pPr algn="ctr">
              <a:spcBef>
                <a:spcPct val="0"/>
              </a:spcBef>
              <a:buClrTx/>
              <a:buSzTx/>
              <a:buFontTx/>
              <a:buNone/>
            </a:pPr>
            <a:r>
              <a:rPr lang="en-US" altLang="it-IT" sz="2400"/>
              <a:t>(name server)</a:t>
            </a:r>
          </a:p>
        </p:txBody>
      </p:sp>
      <p:sp>
        <p:nvSpPr>
          <p:cNvPr id="14" name="AutoShape 33">
            <a:extLst>
              <a:ext uri="{FF2B5EF4-FFF2-40B4-BE49-F238E27FC236}">
                <a16:creationId xmlns:a16="http://schemas.microsoft.com/office/drawing/2014/main" id="{951B7CD2-A335-8B9F-7CB3-94946543A3B0}"/>
              </a:ext>
            </a:extLst>
          </p:cNvPr>
          <p:cNvSpPr>
            <a:spLocks noChangeArrowheads="1"/>
          </p:cNvSpPr>
          <p:nvPr/>
        </p:nvSpPr>
        <p:spPr bwMode="auto">
          <a:xfrm>
            <a:off x="6838950" y="3673779"/>
            <a:ext cx="4743450" cy="1368426"/>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400" dirty="0"/>
              <a:t>the authoritative name server for this zone (</a:t>
            </a:r>
            <a:r>
              <a:rPr lang="en-US" altLang="it-IT" sz="2400" b="1" dirty="0">
                <a:latin typeface="Courier New" panose="02070309020205020404" pitchFamily="49" charset="0"/>
              </a:rPr>
              <a:t>uniroma3.it</a:t>
            </a:r>
            <a:r>
              <a:rPr lang="en-US" altLang="it-IT" sz="2400" dirty="0"/>
              <a:t>) is </a:t>
            </a:r>
            <a:r>
              <a:rPr lang="en-US" altLang="it-IT" sz="2400" b="1" dirty="0">
                <a:latin typeface="Courier New" panose="02070309020205020404" pitchFamily="49" charset="0"/>
              </a:rPr>
              <a:t>dnsuni.uniroma3.it</a:t>
            </a:r>
            <a:endParaRPr lang="en-US" altLang="it-IT" sz="2400" dirty="0"/>
          </a:p>
        </p:txBody>
      </p:sp>
    </p:spTree>
    <p:extLst>
      <p:ext uri="{BB962C8B-B14F-4D97-AF65-F5344CB8AC3E}">
        <p14:creationId xmlns:p14="http://schemas.microsoft.com/office/powerpoint/2010/main" val="328981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sz="2800" dirty="0"/>
              <a:t>associations between names and </a:t>
            </a:r>
            <a:r>
              <a:rPr lang="en-US" altLang="it-IT" sz="2800" dirty="0" err="1"/>
              <a:t>ip</a:t>
            </a:r>
            <a:r>
              <a:rPr lang="en-US" altLang="it-IT" sz="2800" dirty="0"/>
              <a:t> addresses</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7" y="2492896"/>
            <a:ext cx="8035145" cy="4012505"/>
            <a:chOff x="2039933" y="1347406"/>
            <a:chExt cx="8035145" cy="4012505"/>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4012505"/>
              <a:chOff x="2116183" y="1995487"/>
              <a:chExt cx="6661106" cy="4012505"/>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8047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dnsuni</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lang="it-IT" b="1" kern="0" err="1">
                    <a:solidFill>
                      <a:prstClr val="white"/>
                    </a:solidFill>
                    <a:latin typeface="Consolas" panose="020B0609020204030204" pitchFamily="49" charset="0"/>
                  </a:rPr>
                  <a:t>cat</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/db.it.uniroma3</a:t>
                </a:r>
              </a:p>
              <a:p>
                <a:pPr marL="0" marR="0" lvl="0" indent="0" defTabSz="914400" eaLnBrk="1" fontAlgn="auto" latinLnBrk="0" hangingPunct="1">
                  <a:lnSpc>
                    <a:spcPct val="100000"/>
                  </a:lnSpc>
                  <a:spcBef>
                    <a:spcPts val="0"/>
                  </a:spcBef>
                  <a:spcAft>
                    <a:spcPts val="0"/>
                  </a:spcAft>
                  <a:buClrTx/>
                  <a:buSzTx/>
                  <a:buFontTx/>
                  <a:buNone/>
                  <a:tabLst/>
                  <a:defRPr/>
                </a:pPr>
                <a:r>
                  <a:rPr lang="it-IT" kern="0">
                    <a:solidFill>
                      <a:prstClr val="white"/>
                    </a:solidFill>
                    <a:latin typeface="Consolas" panose="020B0609020204030204" pitchFamily="49" charset="0"/>
                  </a:rPr>
                  <a:t>$TTL    60000</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SOA     dnsuni.uniroma3.it.    root.dnsuni.uniroma3.it.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2006031201 ; serial</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28 ; refresh</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14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retry</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3600000 ;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expire</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0 ; negative cache </a:t>
                </a:r>
                <a:r>
                  <a:rPr kumimoji="0" lang="it-IT" sz="1800" b="0" i="0" u="none" strike="noStrike" kern="0" cap="none" spc="0" normalizeH="0" baseline="0" noProof="0" err="1">
                    <a:ln>
                      <a:noFill/>
                    </a:ln>
                    <a:solidFill>
                      <a:prstClr val="white"/>
                    </a:solidFill>
                    <a:effectLst/>
                    <a:uLnTx/>
                    <a:uFillTx/>
                    <a:latin typeface="Consolas" panose="020B0609020204030204" pitchFamily="49" charset="0"/>
                    <a:ea typeface="+mn-ea"/>
                    <a:cs typeface="+mn-cs"/>
                  </a:rPr>
                  <a:t>ttl</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NS      dnsuni.uniroma3.it.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dnsuni.uniroma3.it.  IN      A       192.168.0.11</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pc1.uniroma3.it.     IN      A       192.168.0.111</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78427" y="5735502"/>
            <a:ext cx="6681869" cy="573818"/>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1">
            <a:extLst>
              <a:ext uri="{FF2B5EF4-FFF2-40B4-BE49-F238E27FC236}">
                <a16:creationId xmlns:a16="http://schemas.microsoft.com/office/drawing/2014/main" id="{EA43DA52-F6DC-6089-E4FE-B6676FD0DF2F}"/>
              </a:ext>
            </a:extLst>
          </p:cNvPr>
          <p:cNvSpPr>
            <a:spLocks noChangeArrowheads="1"/>
          </p:cNvSpPr>
          <p:nvPr/>
        </p:nvSpPr>
        <p:spPr bwMode="auto">
          <a:xfrm>
            <a:off x="6819503" y="4104893"/>
            <a:ext cx="3957638" cy="1222563"/>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400" dirty="0"/>
              <a:t>two machines in this zone:</a:t>
            </a:r>
          </a:p>
          <a:p>
            <a:pPr eaLnBrk="1" hangingPunct="1">
              <a:spcBef>
                <a:spcPct val="0"/>
              </a:spcBef>
              <a:buClrTx/>
              <a:buSzTx/>
              <a:buFontTx/>
              <a:buNone/>
            </a:pPr>
            <a:r>
              <a:rPr lang="en-US" altLang="it-IT" sz="2000" b="1" dirty="0">
                <a:latin typeface="Courier New" panose="02070309020205020404" pitchFamily="49" charset="0"/>
              </a:rPr>
              <a:t>dnsuni.uniroma3.it</a:t>
            </a:r>
          </a:p>
          <a:p>
            <a:pPr eaLnBrk="1" hangingPunct="1">
              <a:spcBef>
                <a:spcPct val="0"/>
              </a:spcBef>
              <a:buClrTx/>
              <a:buSzTx/>
              <a:buFontTx/>
              <a:buNone/>
            </a:pPr>
            <a:r>
              <a:rPr lang="en-US" altLang="it-IT" sz="2000" b="1" dirty="0">
                <a:latin typeface="Courier New" panose="02070309020205020404" pitchFamily="49" charset="0"/>
              </a:rPr>
              <a:t>pc1.uniroma3.it</a:t>
            </a:r>
          </a:p>
        </p:txBody>
      </p:sp>
      <p:sp>
        <p:nvSpPr>
          <p:cNvPr id="15" name="AutoShape 33">
            <a:extLst>
              <a:ext uri="{FF2B5EF4-FFF2-40B4-BE49-F238E27FC236}">
                <a16:creationId xmlns:a16="http://schemas.microsoft.com/office/drawing/2014/main" id="{7FFCC0C2-F6E6-175F-9034-1B3A9899DB84}"/>
              </a:ext>
            </a:extLst>
          </p:cNvPr>
          <p:cNvSpPr>
            <a:spLocks noChangeArrowheads="1"/>
          </p:cNvSpPr>
          <p:nvPr/>
        </p:nvSpPr>
        <p:spPr bwMode="auto">
          <a:xfrm>
            <a:off x="2535444" y="4172826"/>
            <a:ext cx="2370138" cy="860425"/>
          </a:xfrm>
          <a:prstGeom prst="wedgeRoundRectCallout">
            <a:avLst>
              <a:gd name="adj1" fmla="val 85585"/>
              <a:gd name="adj2" fmla="val 15252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a:t>record type A</a:t>
            </a:r>
          </a:p>
          <a:p>
            <a:pPr algn="ctr">
              <a:spcBef>
                <a:spcPct val="0"/>
              </a:spcBef>
              <a:buClrTx/>
              <a:buSzTx/>
              <a:buFontTx/>
              <a:buNone/>
            </a:pPr>
            <a:r>
              <a:rPr lang="en-US" altLang="it-IT" sz="2400"/>
              <a:t>(address)</a:t>
            </a:r>
          </a:p>
        </p:txBody>
      </p:sp>
    </p:spTree>
    <p:extLst>
      <p:ext uri="{BB962C8B-B14F-4D97-AF65-F5344CB8AC3E}">
        <p14:creationId xmlns:p14="http://schemas.microsoft.com/office/powerpoint/2010/main" val="2525579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a:t>exploring the 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a:t>configuration on the name servers specifies</a:t>
            </a:r>
          </a:p>
          <a:p>
            <a:pPr lvl="1" eaLnBrk="1" hangingPunct="1"/>
            <a:r>
              <a:rPr lang="en-US" altLang="it-IT" sz="2800"/>
              <a:t>associations between names and </a:t>
            </a:r>
            <a:r>
              <a:rPr lang="en-US" altLang="it-IT" sz="2800" err="1"/>
              <a:t>ip</a:t>
            </a:r>
            <a:r>
              <a:rPr lang="en-US" altLang="it-IT" sz="2800"/>
              <a:t> addresses</a:t>
            </a:r>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a:t>kathara – [ lab: dns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078428" y="2780927"/>
            <a:ext cx="8035145" cy="2232249"/>
            <a:chOff x="2039934" y="1347406"/>
            <a:chExt cx="8035145" cy="2232249"/>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4" y="1347406"/>
              <a:ext cx="8035145" cy="2232249"/>
              <a:chOff x="2116183" y="1995487"/>
              <a:chExt cx="6661105" cy="2232249"/>
            </a:xfrm>
          </p:grpSpPr>
          <p:sp>
            <p:nvSpPr>
              <p:cNvPr id="10" name="Rectangle 9">
                <a:extLst>
                  <a:ext uri="{FF2B5EF4-FFF2-40B4-BE49-F238E27FC236}">
                    <a16:creationId xmlns:a16="http://schemas.microsoft.com/office/drawing/2014/main" id="{DDC37560-A4E9-1A33-F337-F97530F1018D}"/>
                  </a:ext>
                </a:extLst>
              </p:cNvPr>
              <p:cNvSpPr/>
              <p:nvPr/>
            </p:nvSpPr>
            <p:spPr>
              <a:xfrm>
                <a:off x="2116183" y="2203270"/>
                <a:ext cx="6661104" cy="2024466"/>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root@</a:t>
                </a:r>
                <a:r>
                  <a:rPr lang="it-IT" kern="0">
                    <a:solidFill>
                      <a:prstClr val="white">
                        <a:lumMod val="65000"/>
                      </a:prstClr>
                    </a:solidFill>
                    <a:latin typeface="Consolas" panose="020B0609020204030204" pitchFamily="49" charset="0"/>
                  </a:rPr>
                  <a:t>dnsit</a:t>
                </a:r>
                <a:r>
                  <a:rPr kumimoji="0" lang="it-IT" sz="1800" b="0" i="0" u="none" strike="noStrike" kern="0" cap="none" spc="0" normalizeH="0" baseline="0" noProof="0">
                    <a:ln>
                      <a:noFill/>
                    </a:ln>
                    <a:solidFill>
                      <a:prstClr val="white">
                        <a:lumMod val="65000"/>
                      </a:prstClr>
                    </a:solidFill>
                    <a:effectLst/>
                    <a:uLnTx/>
                    <a:uFillTx/>
                    <a:latin typeface="Consolas" panose="020B0609020204030204" pitchFamily="49" charset="0"/>
                    <a:ea typeface="+mn-ea"/>
                    <a:cs typeface="+mn-cs"/>
                  </a:rPr>
                  <a:t>:~$ </a:t>
                </a:r>
                <a:r>
                  <a:rPr kumimoji="0" lang="it-IT" sz="1800" b="1" i="0" u="none" strike="noStrike" kern="0" cap="none" spc="0" normalizeH="0" baseline="0" noProof="0" err="1">
                    <a:ln>
                      <a:noFill/>
                    </a:ln>
                    <a:solidFill>
                      <a:prstClr val="white"/>
                    </a:solidFill>
                    <a:effectLst/>
                    <a:uLnTx/>
                    <a:uFillTx/>
                    <a:latin typeface="Consolas" panose="020B0609020204030204" pitchFamily="49" charset="0"/>
                    <a:ea typeface="+mn-ea"/>
                    <a:cs typeface="+mn-cs"/>
                  </a:rPr>
                  <a:t>tail</a:t>
                </a:r>
                <a:r>
                  <a:rPr lang="it-IT" b="1" kern="0">
                    <a:solidFill>
                      <a:prstClr val="white"/>
                    </a:solidFill>
                    <a:latin typeface="Consolas" panose="020B0609020204030204" pitchFamily="49" charset="0"/>
                  </a:rPr>
                  <a:t> –</a:t>
                </a:r>
                <a:r>
                  <a:rPr lang="it-IT" b="1" kern="0" err="1">
                    <a:solidFill>
                      <a:prstClr val="white"/>
                    </a:solidFill>
                    <a:latin typeface="Consolas" panose="020B0609020204030204" pitchFamily="49" charset="0"/>
                  </a:rPr>
                  <a:t>n</a:t>
                </a:r>
                <a:r>
                  <a:rPr lang="it-IT" b="1" kern="0">
                    <a:solidFill>
                      <a:prstClr val="white"/>
                    </a:solidFill>
                    <a:latin typeface="Consolas" panose="020B0609020204030204" pitchFamily="49" charset="0"/>
                  </a:rPr>
                  <a:t> 5 /</a:t>
                </a:r>
                <a:r>
                  <a:rPr lang="it-IT" b="1" kern="0" err="1">
                    <a:solidFill>
                      <a:prstClr val="white"/>
                    </a:solidFill>
                    <a:latin typeface="Consolas" panose="020B0609020204030204" pitchFamily="49" charset="0"/>
                  </a:rPr>
                  <a:t>etc</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bind</a:t>
                </a:r>
                <a:r>
                  <a:rPr lang="it-IT" b="1" kern="0">
                    <a:solidFill>
                      <a:prstClr val="white"/>
                    </a:solidFill>
                    <a:latin typeface="Consolas" panose="020B0609020204030204" pitchFamily="49" charset="0"/>
                  </a:rPr>
                  <a:t>/</a:t>
                </a:r>
                <a:r>
                  <a:rPr lang="it-IT" b="1" kern="0" err="1">
                    <a:solidFill>
                      <a:prstClr val="white"/>
                    </a:solidFill>
                    <a:latin typeface="Consolas" panose="020B0609020204030204" pitchFamily="49" charset="0"/>
                  </a:rPr>
                  <a:t>db.it</a:t>
                </a: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                       IN      NS      dnsit.it.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dnsit.it.               IN      A       192.168.0.1</a:t>
                </a:r>
              </a:p>
              <a:p>
                <a:pPr marL="0" marR="0" lvl="0" indent="0"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uniroma3.it.            IN      NS      dnsuni.uniroma3.it.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a:ln>
                      <a:noFill/>
                    </a:ln>
                    <a:solidFill>
                      <a:prstClr val="white"/>
                    </a:solidFill>
                    <a:effectLst/>
                    <a:uLnTx/>
                    <a:uFillTx/>
                    <a:latin typeface="Consolas" panose="020B0609020204030204" pitchFamily="49" charset="0"/>
                    <a:ea typeface="+mn-ea"/>
                    <a:cs typeface="+mn-cs"/>
                  </a:rPr>
                  <a:t>dnsuni.uniroma3.it.     IN      A       192.168.0.11</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24580" name="Rectangle 33">
            <a:extLst>
              <a:ext uri="{FF2B5EF4-FFF2-40B4-BE49-F238E27FC236}">
                <a16:creationId xmlns:a16="http://schemas.microsoft.com/office/drawing/2014/main" id="{3FEFD1BF-9C79-A39B-F5B9-6A775020DD83}"/>
              </a:ext>
            </a:extLst>
          </p:cNvPr>
          <p:cNvSpPr>
            <a:spLocks noChangeArrowheads="1"/>
          </p:cNvSpPr>
          <p:nvPr/>
        </p:nvSpPr>
        <p:spPr bwMode="auto">
          <a:xfrm>
            <a:off x="2087987" y="4126513"/>
            <a:ext cx="7587879" cy="573818"/>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AutoShape 36">
            <a:extLst>
              <a:ext uri="{FF2B5EF4-FFF2-40B4-BE49-F238E27FC236}">
                <a16:creationId xmlns:a16="http://schemas.microsoft.com/office/drawing/2014/main" id="{D40096E8-EA02-285B-8CB8-4D72A67BE36B}"/>
              </a:ext>
            </a:extLst>
          </p:cNvPr>
          <p:cNvSpPr>
            <a:spLocks noChangeArrowheads="1"/>
          </p:cNvSpPr>
          <p:nvPr/>
        </p:nvSpPr>
        <p:spPr bwMode="auto">
          <a:xfrm>
            <a:off x="223504" y="4761235"/>
            <a:ext cx="3168650" cy="1223962"/>
          </a:xfrm>
          <a:prstGeom prst="wedgeRoundRectCallout">
            <a:avLst>
              <a:gd name="adj1" fmla="val -1925"/>
              <a:gd name="adj2" fmla="val -14756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b="1">
                <a:latin typeface="Courier New" panose="02070309020205020404" pitchFamily="49" charset="0"/>
              </a:rPr>
              <a:t>dnsit.it</a:t>
            </a:r>
            <a:r>
              <a:rPr lang="en-US" altLang="it-IT" sz="2400"/>
              <a:t> is the authority for this zone (</a:t>
            </a:r>
            <a:r>
              <a:rPr lang="en-US" altLang="it-IT" sz="2400" b="1">
                <a:latin typeface="Courier New" panose="02070309020205020404" pitchFamily="49" charset="0"/>
              </a:rPr>
              <a:t>it</a:t>
            </a:r>
            <a:r>
              <a:rPr lang="en-US" altLang="it-IT" sz="2400"/>
              <a:t>)</a:t>
            </a:r>
          </a:p>
        </p:txBody>
      </p:sp>
      <p:sp>
        <p:nvSpPr>
          <p:cNvPr id="14" name="AutoShape 37">
            <a:extLst>
              <a:ext uri="{FF2B5EF4-FFF2-40B4-BE49-F238E27FC236}">
                <a16:creationId xmlns:a16="http://schemas.microsoft.com/office/drawing/2014/main" id="{DE3AA04F-878B-FF0E-793D-AB061C20BAE0}"/>
              </a:ext>
            </a:extLst>
          </p:cNvPr>
          <p:cNvSpPr>
            <a:spLocks noChangeArrowheads="1"/>
          </p:cNvSpPr>
          <p:nvPr/>
        </p:nvSpPr>
        <p:spPr bwMode="auto">
          <a:xfrm>
            <a:off x="8035081" y="4921253"/>
            <a:ext cx="3965575" cy="1368425"/>
          </a:xfrm>
          <a:prstGeom prst="wedgeRoundRectCallout">
            <a:avLst>
              <a:gd name="adj1" fmla="val -25942"/>
              <a:gd name="adj2" fmla="val -8728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b="1">
                <a:latin typeface="Courier New" panose="02070309020205020404" pitchFamily="49" charset="0"/>
              </a:rPr>
              <a:t>dnsuni.uniroma3.it</a:t>
            </a:r>
            <a:r>
              <a:rPr lang="en-US" altLang="it-IT" sz="2400"/>
              <a:t> is the authority for zone </a:t>
            </a:r>
            <a:r>
              <a:rPr lang="en-US" altLang="it-IT" sz="2400" b="1">
                <a:latin typeface="Courier New" panose="02070309020205020404" pitchFamily="49" charset="0"/>
              </a:rPr>
              <a:t>uniroma3</a:t>
            </a:r>
            <a:r>
              <a:rPr lang="en-US" altLang="it-IT" sz="2400"/>
              <a:t>(</a:t>
            </a:r>
            <a:r>
              <a:rPr lang="en-US" altLang="it-IT" sz="2400" b="1">
                <a:latin typeface="Courier New" panose="02070309020205020404" pitchFamily="49" charset="0"/>
              </a:rPr>
              <a:t>.it</a:t>
            </a:r>
            <a:r>
              <a:rPr lang="en-US" altLang="it-IT" sz="2400"/>
              <a:t>)</a:t>
            </a:r>
          </a:p>
        </p:txBody>
      </p:sp>
    </p:spTree>
    <p:extLst>
      <p:ext uri="{BB962C8B-B14F-4D97-AF65-F5344CB8AC3E}">
        <p14:creationId xmlns:p14="http://schemas.microsoft.com/office/powerpoint/2010/main" val="2145253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1" name="Rectangle 3">
            <a:extLst>
              <a:ext uri="{FF2B5EF4-FFF2-40B4-BE49-F238E27FC236}">
                <a16:creationId xmlns:a16="http://schemas.microsoft.com/office/drawing/2014/main" id="{03218AA5-D753-0A85-9BA3-733A95333158}"/>
              </a:ext>
            </a:extLst>
          </p:cNvPr>
          <p:cNvSpPr>
            <a:spLocks noGrp="1" noChangeArrowheads="1"/>
          </p:cNvSpPr>
          <p:nvPr>
            <p:ph type="title"/>
          </p:nvPr>
        </p:nvSpPr>
        <p:spPr/>
        <p:txBody>
          <a:bodyPr/>
          <a:lstStyle/>
          <a:p>
            <a:pPr eaLnBrk="1" hangingPunct="1"/>
            <a:r>
              <a:rPr lang="it-IT" altLang="it-IT" sz="4000"/>
              <a:t>step 2 </a:t>
            </a:r>
            <a:r>
              <a:rPr lang="en-US" altLang="it-IT" sz="4000"/>
              <a:t>– </a:t>
            </a:r>
            <a:r>
              <a:rPr lang="it-IT" altLang="it-IT" sz="4000" err="1"/>
              <a:t>exploring</a:t>
            </a:r>
            <a:r>
              <a:rPr lang="it-IT" altLang="it-IT" sz="4000"/>
              <a:t> the </a:t>
            </a:r>
            <a:r>
              <a:rPr lang="it-IT" altLang="it-IT" sz="4000" err="1"/>
              <a:t>configuration</a:t>
            </a:r>
            <a:endParaRPr lang="en-US" altLang="it-IT" sz="4000"/>
          </a:p>
        </p:txBody>
      </p:sp>
      <p:sp>
        <p:nvSpPr>
          <p:cNvPr id="24582" name="Rectangle 4">
            <a:extLst>
              <a:ext uri="{FF2B5EF4-FFF2-40B4-BE49-F238E27FC236}">
                <a16:creationId xmlns:a16="http://schemas.microsoft.com/office/drawing/2014/main" id="{E90E4701-DB71-96D5-920A-950DBB03CA6B}"/>
              </a:ext>
            </a:extLst>
          </p:cNvPr>
          <p:cNvSpPr>
            <a:spLocks noGrp="1" noChangeArrowheads="1"/>
          </p:cNvSpPr>
          <p:nvPr>
            <p:ph idx="1"/>
          </p:nvPr>
        </p:nvSpPr>
        <p:spPr/>
        <p:txBody>
          <a:bodyPr/>
          <a:lstStyle/>
          <a:p>
            <a:pPr eaLnBrk="1" hangingPunct="1"/>
            <a:r>
              <a:rPr lang="en-US" altLang="it-IT" dirty="0"/>
              <a:t>configuration on the name servers specifies</a:t>
            </a:r>
          </a:p>
          <a:p>
            <a:pPr lvl="1" eaLnBrk="1" hangingPunct="1"/>
            <a:r>
              <a:rPr lang="en-US" altLang="it-IT" sz="2800" dirty="0"/>
              <a:t>allowing recursive queries</a:t>
            </a:r>
            <a:r>
              <a:rPr lang="en-US" altLang="it-IT" dirty="0"/>
              <a:t> and disabling </a:t>
            </a:r>
            <a:r>
              <a:rPr lang="en-US" altLang="it-IT" dirty="0" err="1"/>
              <a:t>dnssec</a:t>
            </a:r>
            <a:endParaRPr lang="en-US" altLang="it-IT" sz="2800" dirty="0"/>
          </a:p>
        </p:txBody>
      </p:sp>
      <p:sp>
        <p:nvSpPr>
          <p:cNvPr id="2" name="Rectangle 4">
            <a:extLst>
              <a:ext uri="{FF2B5EF4-FFF2-40B4-BE49-F238E27FC236}">
                <a16:creationId xmlns:a16="http://schemas.microsoft.com/office/drawing/2014/main" id="{831E2A05-C741-C719-B270-26A185DEF7B7}"/>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274BE88-B41C-20DC-FDAD-A53FB5065CEB}"/>
              </a:ext>
            </a:extLst>
          </p:cNvPr>
          <p:cNvSpPr>
            <a:spLocks noGrp="1" noChangeArrowheads="1"/>
          </p:cNvSpPr>
          <p:nvPr>
            <p:ph type="ftr" sz="quarter" idx="11"/>
          </p:nvPr>
        </p:nvSpPr>
        <p:spPr>
          <a:ln/>
        </p:spPr>
        <p:txBody>
          <a:bodyPr/>
          <a:lstStyle/>
          <a:p>
            <a:r>
              <a:rPr lang="it-IT" altLang="it-IT" dirty="0"/>
              <a:t>kathara – [ lab: </a:t>
            </a:r>
            <a:r>
              <a:rPr lang="it-IT" altLang="it-IT" dirty="0" err="1"/>
              <a:t>dns</a:t>
            </a:r>
            <a:r>
              <a:rPr lang="it-IT" altLang="it-IT" dirty="0"/>
              <a:t> ]</a:t>
            </a:r>
          </a:p>
        </p:txBody>
      </p:sp>
      <p:grpSp>
        <p:nvGrpSpPr>
          <p:cNvPr id="4" name="Group 3">
            <a:extLst>
              <a:ext uri="{FF2B5EF4-FFF2-40B4-BE49-F238E27FC236}">
                <a16:creationId xmlns:a16="http://schemas.microsoft.com/office/drawing/2014/main" id="{5819ED1C-E303-0BF2-04BE-5487DBDBD732}"/>
              </a:ext>
            </a:extLst>
          </p:cNvPr>
          <p:cNvGrpSpPr/>
          <p:nvPr/>
        </p:nvGrpSpPr>
        <p:grpSpPr>
          <a:xfrm>
            <a:off x="2273867" y="2780927"/>
            <a:ext cx="8035145" cy="3345239"/>
            <a:chOff x="2039933" y="1347406"/>
            <a:chExt cx="8035145" cy="3345239"/>
          </a:xfrm>
        </p:grpSpPr>
        <p:grpSp>
          <p:nvGrpSpPr>
            <p:cNvPr id="5" name="Group 4">
              <a:extLst>
                <a:ext uri="{FF2B5EF4-FFF2-40B4-BE49-F238E27FC236}">
                  <a16:creationId xmlns:a16="http://schemas.microsoft.com/office/drawing/2014/main" id="{5E8E3E9E-46AA-6212-A169-13A2CF95C4C9}"/>
                </a:ext>
              </a:extLst>
            </p:cNvPr>
            <p:cNvGrpSpPr/>
            <p:nvPr/>
          </p:nvGrpSpPr>
          <p:grpSpPr>
            <a:xfrm>
              <a:off x="2039933" y="1347406"/>
              <a:ext cx="8035145" cy="3345239"/>
              <a:chOff x="2116183" y="1995487"/>
              <a:chExt cx="6661106" cy="3345239"/>
            </a:xfrm>
          </p:grpSpPr>
          <p:sp>
            <p:nvSpPr>
              <p:cNvPr id="10" name="Rectangle 9">
                <a:extLst>
                  <a:ext uri="{FF2B5EF4-FFF2-40B4-BE49-F238E27FC236}">
                    <a16:creationId xmlns:a16="http://schemas.microsoft.com/office/drawing/2014/main" id="{DDC37560-A4E9-1A33-F337-F97530F1018D}"/>
                  </a:ext>
                </a:extLst>
              </p:cNvPr>
              <p:cNvSpPr/>
              <p:nvPr/>
            </p:nvSpPr>
            <p:spPr>
              <a:xfrm>
                <a:off x="2116184" y="2203269"/>
                <a:ext cx="6661105" cy="3137457"/>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root@</a:t>
                </a:r>
                <a:r>
                  <a:rPr lang="it-IT" kern="0" dirty="0" err="1">
                    <a:solidFill>
                      <a:prstClr val="white">
                        <a:lumMod val="65000"/>
                      </a:prstClr>
                    </a:solidFill>
                    <a:latin typeface="Consolas" panose="020B0609020204030204" pitchFamily="49" charset="0"/>
                  </a:rPr>
                  <a:t>localuni</a:t>
                </a:r>
                <a:r>
                  <a:rPr kumimoji="0" lang="it-IT" sz="1800" b="0" i="0" u="none" strike="noStrike" kern="0" cap="none" spc="0" normalizeH="0" baseline="0" noProof="0" dirty="0">
                    <a:ln>
                      <a:noFill/>
                    </a:ln>
                    <a:solidFill>
                      <a:prstClr val="white">
                        <a:lumMod val="65000"/>
                      </a:prstClr>
                    </a:solidFill>
                    <a:effectLst/>
                    <a:uLnTx/>
                    <a:uFillTx/>
                    <a:latin typeface="Consolas" panose="020B0609020204030204" pitchFamily="49" charset="0"/>
                    <a:ea typeface="+mn-ea"/>
                    <a:cs typeface="+mn-cs"/>
                  </a:rPr>
                  <a:t>:~$ </a:t>
                </a:r>
                <a:r>
                  <a:rPr kumimoji="0" lang="it-IT" sz="1800" b="1"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cat</a:t>
                </a:r>
                <a:r>
                  <a:rPr kumimoji="0" lang="it-IT" sz="1800" b="1"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etc</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bind</a:t>
                </a:r>
                <a:r>
                  <a:rPr lang="it-IT" b="1" kern="0" dirty="0">
                    <a:solidFill>
                      <a:prstClr val="white"/>
                    </a:solidFill>
                    <a:latin typeface="Consolas" panose="020B0609020204030204" pitchFamily="49" charset="0"/>
                  </a:rPr>
                  <a:t>/</a:t>
                </a:r>
                <a:r>
                  <a:rPr lang="it-IT" b="1" kern="0" dirty="0" err="1">
                    <a:solidFill>
                      <a:prstClr val="white"/>
                    </a:solidFill>
                    <a:latin typeface="Consolas" panose="020B0609020204030204" pitchFamily="49" charset="0"/>
                  </a:rPr>
                  <a:t>named.conf.options</a:t>
                </a:r>
                <a:endParaRPr lang="it-IT" b="1" kern="0" dirty="0">
                  <a:solidFill>
                    <a:prstClr val="white"/>
                  </a:solidFill>
                  <a:latin typeface="Consolas" panose="020B0609020204030204" pitchFamily="49"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options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directory "/var/cache/</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bind</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allow-recursion</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 192.168.0.0/24; };</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auto-</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dnssec</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off;</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dnssec-validation</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no;</a:t>
                </a:r>
              </a:p>
              <a:p>
                <a:pPr marL="0" marR="0" lvl="0" indent="0" defTabSz="914400" eaLnBrk="1" fontAlgn="auto" latinLnBrk="0" hangingPunct="1">
                  <a:lnSpc>
                    <a:spcPct val="100000"/>
                  </a:lnSpc>
                  <a:spcBef>
                    <a:spcPts val="0"/>
                  </a:spcBef>
                  <a:spcAft>
                    <a:spcPts val="0"/>
                  </a:spcAft>
                  <a:buClrTx/>
                  <a:buSzTx/>
                  <a:buFontTx/>
                  <a:buNone/>
                  <a:tabLst/>
                  <a:defRPr/>
                </a:pPr>
                <a:r>
                  <a:rPr lang="it-IT" kern="0" dirty="0">
                    <a:solidFill>
                      <a:prstClr val="white"/>
                    </a:solidFill>
                    <a:latin typeface="Consolas" panose="020B0609020204030204" pitchFamily="49" charset="0"/>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dnssec-enable</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no;</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dnssec-lookaside</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no;</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filter-aaaa-on-v4 yes;</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    </a:t>
                </a:r>
                <a:r>
                  <a:rPr kumimoji="0" lang="it-IT" sz="1800" b="0" i="0" u="none" strike="noStrike" kern="0" cap="none" spc="0" normalizeH="0" baseline="0" noProof="0" dirty="0" err="1">
                    <a:ln>
                      <a:noFill/>
                    </a:ln>
                    <a:solidFill>
                      <a:prstClr val="white"/>
                    </a:solidFill>
                    <a:effectLst/>
                    <a:uLnTx/>
                    <a:uFillTx/>
                    <a:latin typeface="Consolas" panose="020B0609020204030204" pitchFamily="49" charset="0"/>
                    <a:ea typeface="+mn-ea"/>
                    <a:cs typeface="+mn-cs"/>
                  </a:rPr>
                  <a:t>send</a:t>
                </a: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-cookie no;</a:t>
                </a:r>
              </a:p>
              <a:p>
                <a:pPr marL="0" marR="0" lvl="0" indent="0" defTabSz="914400" eaLnBrk="1" fontAlgn="auto" latinLnBrk="0" hangingPunct="1">
                  <a:lnSpc>
                    <a:spcPct val="100000"/>
                  </a:lnSpc>
                  <a:spcBef>
                    <a:spcPts val="0"/>
                  </a:spcBef>
                  <a:spcAft>
                    <a:spcPts val="0"/>
                  </a:spcAft>
                  <a:buClrTx/>
                  <a:buSzTx/>
                  <a:buFontTx/>
                  <a:buNone/>
                  <a:tabLst/>
                  <a:defRPr/>
                </a:pPr>
                <a:r>
                  <a:rPr kumimoji="0" lang="it-IT" sz="1800" b="0" i="0" u="none" strike="noStrike" kern="0" cap="none" spc="0" normalizeH="0" baseline="0" noProof="0" dirty="0">
                    <a:ln>
                      <a:noFill/>
                    </a:ln>
                    <a:solidFill>
                      <a:prstClr val="white"/>
                    </a:solidFill>
                    <a:effectLst/>
                    <a:uLnTx/>
                    <a:uFillTx/>
                    <a:latin typeface="Consolas" panose="020B0609020204030204" pitchFamily="49" charset="0"/>
                    <a:ea typeface="+mn-ea"/>
                    <a:cs typeface="+mn-cs"/>
                  </a:rPr>
                  <a:t>};</a:t>
                </a:r>
              </a:p>
            </p:txBody>
          </p:sp>
          <p:sp>
            <p:nvSpPr>
              <p:cNvPr id="11" name="Rectangle 10">
                <a:extLst>
                  <a:ext uri="{FF2B5EF4-FFF2-40B4-BE49-F238E27FC236}">
                    <a16:creationId xmlns:a16="http://schemas.microsoft.com/office/drawing/2014/main" id="{C7CE5A4E-895E-94B8-A396-894119D39DC1}"/>
                  </a:ext>
                </a:extLst>
              </p:cNvPr>
              <p:cNvSpPr/>
              <p:nvPr/>
            </p:nvSpPr>
            <p:spPr>
              <a:xfrm>
                <a:off x="2116183" y="1995487"/>
                <a:ext cx="6661105" cy="207781"/>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6" name="Group 5">
              <a:extLst>
                <a:ext uri="{FF2B5EF4-FFF2-40B4-BE49-F238E27FC236}">
                  <a16:creationId xmlns:a16="http://schemas.microsoft.com/office/drawing/2014/main" id="{BAD2F06D-7694-9CED-AC15-B13A6B3E4ECF}"/>
                </a:ext>
              </a:extLst>
            </p:cNvPr>
            <p:cNvGrpSpPr/>
            <p:nvPr/>
          </p:nvGrpSpPr>
          <p:grpSpPr>
            <a:xfrm>
              <a:off x="9409698" y="1388178"/>
              <a:ext cx="581348" cy="126235"/>
              <a:chOff x="8092857" y="2035375"/>
              <a:chExt cx="581348" cy="126235"/>
            </a:xfrm>
          </p:grpSpPr>
          <p:sp>
            <p:nvSpPr>
              <p:cNvPr id="7" name="Rectangle 6">
                <a:extLst>
                  <a:ext uri="{FF2B5EF4-FFF2-40B4-BE49-F238E27FC236}">
                    <a16:creationId xmlns:a16="http://schemas.microsoft.com/office/drawing/2014/main" id="{B67292E3-547E-8D19-103B-548F5C0AEB01}"/>
                  </a:ext>
                </a:extLst>
              </p:cNvPr>
              <p:cNvSpPr>
                <a:spLocks noChangeAspect="1"/>
              </p:cNvSpPr>
              <p:nvPr/>
            </p:nvSpPr>
            <p:spPr>
              <a:xfrm>
                <a:off x="8548205" y="2035610"/>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73934413-7AE8-231D-9D76-83510DDA7AC8}"/>
                  </a:ext>
                </a:extLst>
              </p:cNvPr>
              <p:cNvSpPr>
                <a:spLocks noChangeAspect="1"/>
              </p:cNvSpPr>
              <p:nvPr/>
            </p:nvSpPr>
            <p:spPr>
              <a:xfrm>
                <a:off x="8092857"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2A23BBC0-27B0-4BD3-6B40-87CD21DF7E02}"/>
                  </a:ext>
                </a:extLst>
              </p:cNvPr>
              <p:cNvSpPr>
                <a:spLocks noChangeAspect="1"/>
              </p:cNvSpPr>
              <p:nvPr/>
            </p:nvSpPr>
            <p:spPr>
              <a:xfrm>
                <a:off x="8320531" y="2035375"/>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it-IT"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sp>
        <p:nvSpPr>
          <p:cNvPr id="14" name="AutoShape 37">
            <a:extLst>
              <a:ext uri="{FF2B5EF4-FFF2-40B4-BE49-F238E27FC236}">
                <a16:creationId xmlns:a16="http://schemas.microsoft.com/office/drawing/2014/main" id="{DE3AA04F-878B-FF0E-793D-AB061C20BAE0}"/>
              </a:ext>
            </a:extLst>
          </p:cNvPr>
          <p:cNvSpPr>
            <a:spLocks noChangeArrowheads="1"/>
          </p:cNvSpPr>
          <p:nvPr/>
        </p:nvSpPr>
        <p:spPr bwMode="auto">
          <a:xfrm>
            <a:off x="7819313" y="4921253"/>
            <a:ext cx="3965575" cy="884011"/>
          </a:xfrm>
          <a:prstGeom prst="wedgeRoundRectCallout">
            <a:avLst>
              <a:gd name="adj1" fmla="val -66422"/>
              <a:gd name="adj2" fmla="val -14511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allow recursive queries from </a:t>
            </a:r>
            <a:r>
              <a:rPr lang="en-US" altLang="it-IT" sz="2400" b="1" dirty="0">
                <a:latin typeface="Courier New" panose="02070309020205020404" pitchFamily="49" charset="0"/>
              </a:rPr>
              <a:t>192.168.0.0/24</a:t>
            </a:r>
            <a:endParaRPr lang="en-US" altLang="it-IT" sz="2400" dirty="0"/>
          </a:p>
        </p:txBody>
      </p:sp>
      <p:sp>
        <p:nvSpPr>
          <p:cNvPr id="12" name="AutoShape 37">
            <a:extLst>
              <a:ext uri="{FF2B5EF4-FFF2-40B4-BE49-F238E27FC236}">
                <a16:creationId xmlns:a16="http://schemas.microsoft.com/office/drawing/2014/main" id="{8A7C26C3-79E7-7177-11E6-F11D9A770D37}"/>
              </a:ext>
            </a:extLst>
          </p:cNvPr>
          <p:cNvSpPr>
            <a:spLocks noChangeArrowheads="1"/>
          </p:cNvSpPr>
          <p:nvPr/>
        </p:nvSpPr>
        <p:spPr bwMode="auto">
          <a:xfrm>
            <a:off x="97781" y="3429000"/>
            <a:ext cx="2148166" cy="897137"/>
          </a:xfrm>
          <a:prstGeom prst="wedgeRoundRectCallout">
            <a:avLst>
              <a:gd name="adj1" fmla="val 72694"/>
              <a:gd name="adj2" fmla="val 106973"/>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disable </a:t>
            </a:r>
            <a:r>
              <a:rPr lang="en-US" altLang="it-IT" sz="2400" dirty="0" err="1"/>
              <a:t>dnssec</a:t>
            </a:r>
            <a:endParaRPr lang="en-US" altLang="it-IT" sz="2400" dirty="0"/>
          </a:p>
        </p:txBody>
      </p:sp>
      <p:sp>
        <p:nvSpPr>
          <p:cNvPr id="13" name="AutoShape 37">
            <a:extLst>
              <a:ext uri="{FF2B5EF4-FFF2-40B4-BE49-F238E27FC236}">
                <a16:creationId xmlns:a16="http://schemas.microsoft.com/office/drawing/2014/main" id="{7FFF08A4-0F19-F9A2-A2AE-E14A822283D3}"/>
              </a:ext>
            </a:extLst>
          </p:cNvPr>
          <p:cNvSpPr>
            <a:spLocks noChangeArrowheads="1"/>
          </p:cNvSpPr>
          <p:nvPr/>
        </p:nvSpPr>
        <p:spPr bwMode="auto">
          <a:xfrm>
            <a:off x="267664" y="4908127"/>
            <a:ext cx="2148166" cy="1283268"/>
          </a:xfrm>
          <a:prstGeom prst="wedgeRoundRectCallout">
            <a:avLst>
              <a:gd name="adj1" fmla="val 68794"/>
              <a:gd name="adj2" fmla="val -9789"/>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filter AAAA addresses on IPv4 only </a:t>
            </a:r>
          </a:p>
        </p:txBody>
      </p:sp>
      <p:sp>
        <p:nvSpPr>
          <p:cNvPr id="15" name="AutoShape 37">
            <a:extLst>
              <a:ext uri="{FF2B5EF4-FFF2-40B4-BE49-F238E27FC236}">
                <a16:creationId xmlns:a16="http://schemas.microsoft.com/office/drawing/2014/main" id="{8D3CB6CC-B72E-7C1D-3B15-0F4F8575FC56}"/>
              </a:ext>
            </a:extLst>
          </p:cNvPr>
          <p:cNvSpPr>
            <a:spLocks noChangeArrowheads="1"/>
          </p:cNvSpPr>
          <p:nvPr/>
        </p:nvSpPr>
        <p:spPr bwMode="auto">
          <a:xfrm>
            <a:off x="5276401" y="5668395"/>
            <a:ext cx="2148165" cy="897137"/>
          </a:xfrm>
          <a:prstGeom prst="wedgeRoundRectCallout">
            <a:avLst>
              <a:gd name="adj1" fmla="val -82301"/>
              <a:gd name="adj2" fmla="val -47080"/>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Do not send </a:t>
            </a:r>
            <a:r>
              <a:rPr lang="en-US" altLang="it-IT" sz="2400" dirty="0">
                <a:hlinkClick r:id="rId3"/>
              </a:rPr>
              <a:t>DNS cookies </a:t>
            </a:r>
            <a:endParaRPr lang="en-US" altLang="it-IT" sz="2400" dirty="0"/>
          </a:p>
        </p:txBody>
      </p:sp>
    </p:spTree>
    <p:extLst>
      <p:ext uri="{BB962C8B-B14F-4D97-AF65-F5344CB8AC3E}">
        <p14:creationId xmlns:p14="http://schemas.microsoft.com/office/powerpoint/2010/main" val="1779465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13" grpId="0" animBg="1"/>
      <p:bldP spid="1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3578B-0590-2294-371C-36A72CC25733}"/>
              </a:ext>
            </a:extLst>
          </p:cNvPr>
          <p:cNvSpPr>
            <a:spLocks noGrp="1"/>
          </p:cNvSpPr>
          <p:nvPr>
            <p:ph type="title"/>
          </p:nvPr>
        </p:nvSpPr>
        <p:spPr/>
        <p:txBody>
          <a:bodyPr/>
          <a:lstStyle/>
          <a:p>
            <a:r>
              <a:rPr lang="en-GB"/>
              <a:t>let’s start the lab</a:t>
            </a:r>
          </a:p>
        </p:txBody>
      </p:sp>
      <p:sp>
        <p:nvSpPr>
          <p:cNvPr id="3" name="Date Placeholder 2">
            <a:extLst>
              <a:ext uri="{FF2B5EF4-FFF2-40B4-BE49-F238E27FC236}">
                <a16:creationId xmlns:a16="http://schemas.microsoft.com/office/drawing/2014/main" id="{82A57392-FFB4-1DC0-201A-A19FD3E77F66}"/>
              </a:ext>
            </a:extLst>
          </p:cNvPr>
          <p:cNvSpPr>
            <a:spLocks noGrp="1"/>
          </p:cNvSpPr>
          <p:nvPr>
            <p:ph type="dt" sz="half" idx="10"/>
          </p:nvPr>
        </p:nvSpPr>
        <p:spPr/>
        <p:txBody>
          <a:bodyPr/>
          <a:lstStyle/>
          <a:p>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ECD49FE9-237D-A9D6-EA11-92F3C89001E6}"/>
              </a:ext>
            </a:extLst>
          </p:cNvPr>
          <p:cNvSpPr>
            <a:spLocks noGrp="1"/>
          </p:cNvSpPr>
          <p:nvPr>
            <p:ph type="ftr" sz="quarter" idx="11"/>
          </p:nvPr>
        </p:nvSpPr>
        <p:spPr/>
        <p:txBody>
          <a:bodyPr/>
          <a:lstStyle/>
          <a:p>
            <a:r>
              <a:rPr lang="it-IT" altLang="it-IT"/>
              <a:t>kathara – [ lab: dns ]</a:t>
            </a:r>
          </a:p>
        </p:txBody>
      </p:sp>
      <p:sp>
        <p:nvSpPr>
          <p:cNvPr id="5" name="Subtitle 4">
            <a:extLst>
              <a:ext uri="{FF2B5EF4-FFF2-40B4-BE49-F238E27FC236}">
                <a16:creationId xmlns:a16="http://schemas.microsoft.com/office/drawing/2014/main" id="{DCA96C27-D42E-2434-D5CC-EF1733928509}"/>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17797388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8" name="Rectangle 30">
            <a:extLst>
              <a:ext uri="{FF2B5EF4-FFF2-40B4-BE49-F238E27FC236}">
                <a16:creationId xmlns:a16="http://schemas.microsoft.com/office/drawing/2014/main" id="{228A3609-1AD9-F3D8-D4A0-3B50D28CAE20}"/>
              </a:ext>
            </a:extLst>
          </p:cNvPr>
          <p:cNvSpPr>
            <a:spLocks noGrp="1" noChangeArrowheads="1"/>
          </p:cNvSpPr>
          <p:nvPr>
            <p:ph type="title"/>
          </p:nvPr>
        </p:nvSpPr>
        <p:spPr/>
        <p:txBody>
          <a:bodyPr/>
          <a:lstStyle/>
          <a:p>
            <a:pPr eaLnBrk="1" hangingPunct="1"/>
            <a:r>
              <a:rPr lang="it-IT" altLang="it-IT" dirty="0"/>
              <a:t>step 3 </a:t>
            </a:r>
            <a:r>
              <a:rPr lang="en-US" altLang="it-IT" dirty="0"/>
              <a:t>– </a:t>
            </a:r>
            <a:r>
              <a:rPr lang="it-IT" altLang="it-IT" dirty="0" err="1"/>
              <a:t>experiment</a:t>
            </a:r>
            <a:r>
              <a:rPr lang="it-IT" altLang="it-IT" dirty="0"/>
              <a:t> setting</a:t>
            </a:r>
          </a:p>
        </p:txBody>
      </p:sp>
      <p:sp>
        <p:nvSpPr>
          <p:cNvPr id="2" name="Rectangle 4">
            <a:extLst>
              <a:ext uri="{FF2B5EF4-FFF2-40B4-BE49-F238E27FC236}">
                <a16:creationId xmlns:a16="http://schemas.microsoft.com/office/drawing/2014/main" id="{3C432FE4-3CFA-ABCB-973D-BAD0B4EBE6BA}"/>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50E5EC27-9FA8-E2E9-CD1A-A9CFA9F92A39}"/>
              </a:ext>
            </a:extLst>
          </p:cNvPr>
          <p:cNvSpPr>
            <a:spLocks noGrp="1" noChangeArrowheads="1"/>
          </p:cNvSpPr>
          <p:nvPr>
            <p:ph type="ftr" sz="quarter" idx="11"/>
          </p:nvPr>
        </p:nvSpPr>
        <p:spPr>
          <a:ln/>
        </p:spPr>
        <p:txBody>
          <a:bodyPr/>
          <a:lstStyle/>
          <a:p>
            <a:r>
              <a:rPr lang="it-IT" altLang="it-IT"/>
              <a:t>kathara – [ lab: dns ]</a:t>
            </a:r>
          </a:p>
        </p:txBody>
      </p:sp>
      <p:sp>
        <p:nvSpPr>
          <p:cNvPr id="16389" name="Text Box 7">
            <a:extLst>
              <a:ext uri="{FF2B5EF4-FFF2-40B4-BE49-F238E27FC236}">
                <a16:creationId xmlns:a16="http://schemas.microsoft.com/office/drawing/2014/main" id="{9D4E2F64-B220-8CC7-FEF1-617EF2D7E310}"/>
              </a:ext>
            </a:extLst>
          </p:cNvPr>
          <p:cNvSpPr txBox="1">
            <a:spLocks noChangeArrowheads="1"/>
          </p:cNvSpPr>
          <p:nvPr/>
        </p:nvSpPr>
        <p:spPr bwMode="auto">
          <a:xfrm>
            <a:off x="5149850" y="5759450"/>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16390" name="Line 3">
            <a:extLst>
              <a:ext uri="{FF2B5EF4-FFF2-40B4-BE49-F238E27FC236}">
                <a16:creationId xmlns:a16="http://schemas.microsoft.com/office/drawing/2014/main" id="{BC421E4E-29A3-1A8A-A95E-236720022EC0}"/>
              </a:ext>
            </a:extLst>
          </p:cNvPr>
          <p:cNvSpPr>
            <a:spLocks noChangeShapeType="1"/>
          </p:cNvSpPr>
          <p:nvPr/>
        </p:nvSpPr>
        <p:spPr bwMode="auto">
          <a:xfrm>
            <a:off x="2478088" y="4921251"/>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391" name="Line 4">
            <a:extLst>
              <a:ext uri="{FF2B5EF4-FFF2-40B4-BE49-F238E27FC236}">
                <a16:creationId xmlns:a16="http://schemas.microsoft.com/office/drawing/2014/main" id="{1BE7EB20-DF5F-75BE-D692-75AD4C83B137}"/>
              </a:ext>
            </a:extLst>
          </p:cNvPr>
          <p:cNvSpPr>
            <a:spLocks noChangeShapeType="1"/>
          </p:cNvSpPr>
          <p:nvPr/>
        </p:nvSpPr>
        <p:spPr bwMode="auto">
          <a:xfrm flipH="1" flipV="1">
            <a:off x="891183" y="5530356"/>
            <a:ext cx="10389358" cy="11297"/>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392" name="Rectangle 5">
            <a:extLst>
              <a:ext uri="{FF2B5EF4-FFF2-40B4-BE49-F238E27FC236}">
                <a16:creationId xmlns:a16="http://schemas.microsoft.com/office/drawing/2014/main" id="{CFB1CB02-E169-8120-E1D2-28718850D0AE}"/>
              </a:ext>
            </a:extLst>
          </p:cNvPr>
          <p:cNvSpPr>
            <a:spLocks noChangeArrowheads="1"/>
          </p:cNvSpPr>
          <p:nvPr/>
        </p:nvSpPr>
        <p:spPr bwMode="auto">
          <a:xfrm>
            <a:off x="2173289" y="431165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6393" name="Rectangle 6">
            <a:extLst>
              <a:ext uri="{FF2B5EF4-FFF2-40B4-BE49-F238E27FC236}">
                <a16:creationId xmlns:a16="http://schemas.microsoft.com/office/drawing/2014/main" id="{55F1B444-30A7-9B12-B4F2-B8F7687BEAFC}"/>
              </a:ext>
            </a:extLst>
          </p:cNvPr>
          <p:cNvSpPr>
            <a:spLocks noChangeArrowheads="1"/>
          </p:cNvSpPr>
          <p:nvPr/>
        </p:nvSpPr>
        <p:spPr bwMode="auto">
          <a:xfrm>
            <a:off x="9336089" y="4311650"/>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16394" name="Text Box 8">
            <a:extLst>
              <a:ext uri="{FF2B5EF4-FFF2-40B4-BE49-F238E27FC236}">
                <a16:creationId xmlns:a16="http://schemas.microsoft.com/office/drawing/2014/main" id="{8B92438E-CB9D-981A-FB9F-D4AAF4503B9C}"/>
              </a:ext>
            </a:extLst>
          </p:cNvPr>
          <p:cNvSpPr txBox="1">
            <a:spLocks noChangeArrowheads="1"/>
          </p:cNvSpPr>
          <p:nvPr/>
        </p:nvSpPr>
        <p:spPr bwMode="auto">
          <a:xfrm>
            <a:off x="6886575" y="31686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16395" name="Rectangle 9">
            <a:extLst>
              <a:ext uri="{FF2B5EF4-FFF2-40B4-BE49-F238E27FC236}">
                <a16:creationId xmlns:a16="http://schemas.microsoft.com/office/drawing/2014/main" id="{C28B0B64-BD3A-9E38-FEFF-A5BB71A900D3}"/>
              </a:ext>
            </a:extLst>
          </p:cNvPr>
          <p:cNvSpPr>
            <a:spLocks noChangeArrowheads="1"/>
          </p:cNvSpPr>
          <p:nvPr/>
        </p:nvSpPr>
        <p:spPr bwMode="auto">
          <a:xfrm>
            <a:off x="3198813" y="35496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16396" name="Rectangle 10">
            <a:extLst>
              <a:ext uri="{FF2B5EF4-FFF2-40B4-BE49-F238E27FC236}">
                <a16:creationId xmlns:a16="http://schemas.microsoft.com/office/drawing/2014/main" id="{499C238A-4332-72DC-475D-481056490A4C}"/>
              </a:ext>
            </a:extLst>
          </p:cNvPr>
          <p:cNvSpPr>
            <a:spLocks noChangeArrowheads="1"/>
          </p:cNvSpPr>
          <p:nvPr/>
        </p:nvSpPr>
        <p:spPr bwMode="auto">
          <a:xfrm>
            <a:off x="7888288" y="3549650"/>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6397" name="Rectangle 11">
            <a:extLst>
              <a:ext uri="{FF2B5EF4-FFF2-40B4-BE49-F238E27FC236}">
                <a16:creationId xmlns:a16="http://schemas.microsoft.com/office/drawing/2014/main" id="{BBDB55FA-A9CA-7476-5EE2-AC0D6B17F9A8}"/>
              </a:ext>
            </a:extLst>
          </p:cNvPr>
          <p:cNvSpPr>
            <a:spLocks noChangeArrowheads="1"/>
          </p:cNvSpPr>
          <p:nvPr/>
        </p:nvSpPr>
        <p:spPr bwMode="auto">
          <a:xfrm>
            <a:off x="4332289" y="2482850"/>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16398" name="Rectangle 12">
            <a:extLst>
              <a:ext uri="{FF2B5EF4-FFF2-40B4-BE49-F238E27FC236}">
                <a16:creationId xmlns:a16="http://schemas.microsoft.com/office/drawing/2014/main" id="{ABFC2C90-686B-3930-8A1B-5A32E97BC0B6}"/>
              </a:ext>
            </a:extLst>
          </p:cNvPr>
          <p:cNvSpPr>
            <a:spLocks noChangeArrowheads="1"/>
          </p:cNvSpPr>
          <p:nvPr/>
        </p:nvSpPr>
        <p:spPr bwMode="auto">
          <a:xfrm>
            <a:off x="6770688" y="2482850"/>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16399" name="Rectangle 13">
            <a:extLst>
              <a:ext uri="{FF2B5EF4-FFF2-40B4-BE49-F238E27FC236}">
                <a16:creationId xmlns:a16="http://schemas.microsoft.com/office/drawing/2014/main" id="{93AEEC5C-F576-BDE0-92A8-FE56DAC1EE22}"/>
              </a:ext>
            </a:extLst>
          </p:cNvPr>
          <p:cNvSpPr>
            <a:spLocks noChangeArrowheads="1"/>
          </p:cNvSpPr>
          <p:nvPr/>
        </p:nvSpPr>
        <p:spPr bwMode="auto">
          <a:xfrm>
            <a:off x="5475288" y="1416050"/>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16400" name="Line 14">
            <a:extLst>
              <a:ext uri="{FF2B5EF4-FFF2-40B4-BE49-F238E27FC236}">
                <a16:creationId xmlns:a16="http://schemas.microsoft.com/office/drawing/2014/main" id="{C77B2C63-10F1-9F3F-F640-3780C3D1529B}"/>
              </a:ext>
            </a:extLst>
          </p:cNvPr>
          <p:cNvSpPr>
            <a:spLocks noChangeShapeType="1"/>
          </p:cNvSpPr>
          <p:nvPr/>
        </p:nvSpPr>
        <p:spPr bwMode="auto">
          <a:xfrm>
            <a:off x="9640888" y="4921251"/>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1" name="Line 15">
            <a:extLst>
              <a:ext uri="{FF2B5EF4-FFF2-40B4-BE49-F238E27FC236}">
                <a16:creationId xmlns:a16="http://schemas.microsoft.com/office/drawing/2014/main" id="{A0F2C410-3874-46C9-53CC-57A51679F273}"/>
              </a:ext>
            </a:extLst>
          </p:cNvPr>
          <p:cNvSpPr>
            <a:spLocks noChangeShapeType="1"/>
          </p:cNvSpPr>
          <p:nvPr/>
        </p:nvSpPr>
        <p:spPr bwMode="auto">
          <a:xfrm>
            <a:off x="8574088" y="4083051"/>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2" name="Line 16">
            <a:extLst>
              <a:ext uri="{FF2B5EF4-FFF2-40B4-BE49-F238E27FC236}">
                <a16:creationId xmlns:a16="http://schemas.microsoft.com/office/drawing/2014/main" id="{8DD67445-34E4-1AAB-DD8C-7B981009CE32}"/>
              </a:ext>
            </a:extLst>
          </p:cNvPr>
          <p:cNvSpPr>
            <a:spLocks noChangeShapeType="1"/>
          </p:cNvSpPr>
          <p:nvPr/>
        </p:nvSpPr>
        <p:spPr bwMode="auto">
          <a:xfrm>
            <a:off x="3775075" y="4083051"/>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3" name="Line 17">
            <a:extLst>
              <a:ext uri="{FF2B5EF4-FFF2-40B4-BE49-F238E27FC236}">
                <a16:creationId xmlns:a16="http://schemas.microsoft.com/office/drawing/2014/main" id="{681FC1A6-9704-1EBE-24E7-C2D8AF111DF5}"/>
              </a:ext>
            </a:extLst>
          </p:cNvPr>
          <p:cNvSpPr>
            <a:spLocks noChangeShapeType="1"/>
          </p:cNvSpPr>
          <p:nvPr/>
        </p:nvSpPr>
        <p:spPr bwMode="auto">
          <a:xfrm>
            <a:off x="7354888" y="3016251"/>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4" name="Line 18">
            <a:extLst>
              <a:ext uri="{FF2B5EF4-FFF2-40B4-BE49-F238E27FC236}">
                <a16:creationId xmlns:a16="http://schemas.microsoft.com/office/drawing/2014/main" id="{9A6E566D-0A16-DE24-A76F-F3C9851F4FC8}"/>
              </a:ext>
            </a:extLst>
          </p:cNvPr>
          <p:cNvSpPr>
            <a:spLocks noChangeShapeType="1"/>
          </p:cNvSpPr>
          <p:nvPr/>
        </p:nvSpPr>
        <p:spPr bwMode="auto">
          <a:xfrm>
            <a:off x="4916488" y="3016250"/>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5" name="Line 19">
            <a:extLst>
              <a:ext uri="{FF2B5EF4-FFF2-40B4-BE49-F238E27FC236}">
                <a16:creationId xmlns:a16="http://schemas.microsoft.com/office/drawing/2014/main" id="{09C8804B-FCA5-1A68-7D9E-740352F4EB7C}"/>
              </a:ext>
            </a:extLst>
          </p:cNvPr>
          <p:cNvSpPr>
            <a:spLocks noChangeShapeType="1"/>
          </p:cNvSpPr>
          <p:nvPr/>
        </p:nvSpPr>
        <p:spPr bwMode="auto">
          <a:xfrm>
            <a:off x="6135688" y="1949451"/>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16406" name="Text Box 20">
            <a:extLst>
              <a:ext uri="{FF2B5EF4-FFF2-40B4-BE49-F238E27FC236}">
                <a16:creationId xmlns:a16="http://schemas.microsoft.com/office/drawing/2014/main" id="{0E0DB722-3D00-E5EB-E70D-75799ECEEB74}"/>
              </a:ext>
            </a:extLst>
          </p:cNvPr>
          <p:cNvSpPr txBox="1">
            <a:spLocks noChangeArrowheads="1"/>
          </p:cNvSpPr>
          <p:nvPr/>
        </p:nvSpPr>
        <p:spPr bwMode="auto">
          <a:xfrm>
            <a:off x="6200775" y="20256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16407" name="Text Box 21">
            <a:extLst>
              <a:ext uri="{FF2B5EF4-FFF2-40B4-BE49-F238E27FC236}">
                <a16:creationId xmlns:a16="http://schemas.microsoft.com/office/drawing/2014/main" id="{CB929F85-DC78-0AF7-9B25-77FABC258C31}"/>
              </a:ext>
            </a:extLst>
          </p:cNvPr>
          <p:cNvSpPr txBox="1">
            <a:spLocks noChangeArrowheads="1"/>
          </p:cNvSpPr>
          <p:nvPr/>
        </p:nvSpPr>
        <p:spPr bwMode="auto">
          <a:xfrm>
            <a:off x="7959725" y="4235450"/>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16408" name="Text Box 22">
            <a:extLst>
              <a:ext uri="{FF2B5EF4-FFF2-40B4-BE49-F238E27FC236}">
                <a16:creationId xmlns:a16="http://schemas.microsoft.com/office/drawing/2014/main" id="{6266C507-0B00-54F7-8439-E3EED9BEDE90}"/>
              </a:ext>
            </a:extLst>
          </p:cNvPr>
          <p:cNvSpPr txBox="1">
            <a:spLocks noChangeArrowheads="1"/>
          </p:cNvSpPr>
          <p:nvPr/>
        </p:nvSpPr>
        <p:spPr bwMode="auto">
          <a:xfrm>
            <a:off x="8867775" y="4997450"/>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16409" name="Text Box 23">
            <a:extLst>
              <a:ext uri="{FF2B5EF4-FFF2-40B4-BE49-F238E27FC236}">
                <a16:creationId xmlns:a16="http://schemas.microsoft.com/office/drawing/2014/main" id="{DF106925-91A7-3621-2F6B-1578CB7B81CF}"/>
              </a:ext>
            </a:extLst>
          </p:cNvPr>
          <p:cNvSpPr txBox="1">
            <a:spLocks noChangeArrowheads="1"/>
          </p:cNvSpPr>
          <p:nvPr/>
        </p:nvSpPr>
        <p:spPr bwMode="auto">
          <a:xfrm>
            <a:off x="4981575" y="3092450"/>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16410" name="Text Box 24">
            <a:extLst>
              <a:ext uri="{FF2B5EF4-FFF2-40B4-BE49-F238E27FC236}">
                <a16:creationId xmlns:a16="http://schemas.microsoft.com/office/drawing/2014/main" id="{9BBC680E-96F7-1CCE-33DC-18A1547BC8D9}"/>
              </a:ext>
            </a:extLst>
          </p:cNvPr>
          <p:cNvSpPr txBox="1">
            <a:spLocks noChangeArrowheads="1"/>
          </p:cNvSpPr>
          <p:nvPr/>
        </p:nvSpPr>
        <p:spPr bwMode="auto">
          <a:xfrm>
            <a:off x="3854450" y="4159250"/>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16411" name="Text Box 25">
            <a:extLst>
              <a:ext uri="{FF2B5EF4-FFF2-40B4-BE49-F238E27FC236}">
                <a16:creationId xmlns:a16="http://schemas.microsoft.com/office/drawing/2014/main" id="{4F12FAB9-F1AA-7F20-284E-37E1A8018283}"/>
              </a:ext>
            </a:extLst>
          </p:cNvPr>
          <p:cNvSpPr txBox="1">
            <a:spLocks noChangeArrowheads="1"/>
          </p:cNvSpPr>
          <p:nvPr/>
        </p:nvSpPr>
        <p:spPr bwMode="auto">
          <a:xfrm>
            <a:off x="2566988" y="4997450"/>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4" name="Rectangle 6">
            <a:extLst>
              <a:ext uri="{FF2B5EF4-FFF2-40B4-BE49-F238E27FC236}">
                <a16:creationId xmlns:a16="http://schemas.microsoft.com/office/drawing/2014/main" id="{F18FFFD1-3D2D-634F-B219-C6E51F6C31FF}"/>
              </a:ext>
            </a:extLst>
          </p:cNvPr>
          <p:cNvSpPr>
            <a:spLocks noChangeArrowheads="1"/>
          </p:cNvSpPr>
          <p:nvPr/>
        </p:nvSpPr>
        <p:spPr bwMode="auto">
          <a:xfrm>
            <a:off x="10620374" y="4318117"/>
            <a:ext cx="1236261"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localstart</a:t>
            </a:r>
            <a:endParaRPr lang="it-IT" altLang="it-IT" sz="2400"/>
          </a:p>
        </p:txBody>
      </p:sp>
      <p:sp>
        <p:nvSpPr>
          <p:cNvPr id="5" name="Line 14">
            <a:extLst>
              <a:ext uri="{FF2B5EF4-FFF2-40B4-BE49-F238E27FC236}">
                <a16:creationId xmlns:a16="http://schemas.microsoft.com/office/drawing/2014/main" id="{9D656793-34AB-F26D-4386-3ABEEFE04F0D}"/>
              </a:ext>
            </a:extLst>
          </p:cNvPr>
          <p:cNvSpPr>
            <a:spLocks noChangeShapeType="1"/>
          </p:cNvSpPr>
          <p:nvPr/>
        </p:nvSpPr>
        <p:spPr bwMode="auto">
          <a:xfrm>
            <a:off x="10925173" y="4927718"/>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6" name="Text Box 22">
            <a:extLst>
              <a:ext uri="{FF2B5EF4-FFF2-40B4-BE49-F238E27FC236}">
                <a16:creationId xmlns:a16="http://schemas.microsoft.com/office/drawing/2014/main" id="{3C4477B0-846B-68F9-BCFD-B5017CFADD6C}"/>
              </a:ext>
            </a:extLst>
          </p:cNvPr>
          <p:cNvSpPr txBox="1">
            <a:spLocks noChangeArrowheads="1"/>
          </p:cNvSpPr>
          <p:nvPr/>
        </p:nvSpPr>
        <p:spPr bwMode="auto">
          <a:xfrm>
            <a:off x="10154963" y="5003917"/>
            <a:ext cx="679994"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.220</a:t>
            </a:r>
          </a:p>
        </p:txBody>
      </p:sp>
      <p:sp>
        <p:nvSpPr>
          <p:cNvPr id="7" name="Line 3">
            <a:extLst>
              <a:ext uri="{FF2B5EF4-FFF2-40B4-BE49-F238E27FC236}">
                <a16:creationId xmlns:a16="http://schemas.microsoft.com/office/drawing/2014/main" id="{97CE0544-841D-9078-2BF0-DE03DBCC5699}"/>
              </a:ext>
            </a:extLst>
          </p:cNvPr>
          <p:cNvSpPr>
            <a:spLocks noChangeShapeType="1"/>
          </p:cNvSpPr>
          <p:nvPr/>
        </p:nvSpPr>
        <p:spPr bwMode="auto">
          <a:xfrm>
            <a:off x="1100025" y="4915600"/>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GB"/>
          </a:p>
        </p:txBody>
      </p:sp>
      <p:sp>
        <p:nvSpPr>
          <p:cNvPr id="8" name="Rectangle 5">
            <a:extLst>
              <a:ext uri="{FF2B5EF4-FFF2-40B4-BE49-F238E27FC236}">
                <a16:creationId xmlns:a16="http://schemas.microsoft.com/office/drawing/2014/main" id="{CDA599B5-1E0C-FCBA-E1A6-1E66EBD7D1E1}"/>
              </a:ext>
            </a:extLst>
          </p:cNvPr>
          <p:cNvSpPr>
            <a:spLocks noChangeArrowheads="1"/>
          </p:cNvSpPr>
          <p:nvPr/>
        </p:nvSpPr>
        <p:spPr bwMode="auto">
          <a:xfrm>
            <a:off x="407368" y="4305999"/>
            <a:ext cx="1062546"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localuni</a:t>
            </a:r>
            <a:endParaRPr lang="it-IT" altLang="it-IT" sz="2400"/>
          </a:p>
        </p:txBody>
      </p:sp>
      <p:sp>
        <p:nvSpPr>
          <p:cNvPr id="9" name="Text Box 25">
            <a:extLst>
              <a:ext uri="{FF2B5EF4-FFF2-40B4-BE49-F238E27FC236}">
                <a16:creationId xmlns:a16="http://schemas.microsoft.com/office/drawing/2014/main" id="{3A821F08-5695-A4CC-1ED4-DD24ED5574FF}"/>
              </a:ext>
            </a:extLst>
          </p:cNvPr>
          <p:cNvSpPr txBox="1">
            <a:spLocks noChangeArrowheads="1"/>
          </p:cNvSpPr>
          <p:nvPr/>
        </p:nvSpPr>
        <p:spPr bwMode="auto">
          <a:xfrm>
            <a:off x="1191034" y="4991799"/>
            <a:ext cx="679994" cy="40011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.110</a:t>
            </a:r>
          </a:p>
        </p:txBody>
      </p:sp>
    </p:spTree>
    <p:extLst>
      <p:ext uri="{BB962C8B-B14F-4D97-AF65-F5344CB8AC3E}">
        <p14:creationId xmlns:p14="http://schemas.microsoft.com/office/powerpoint/2010/main" val="41404594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6" name="Rectangle 2">
            <a:extLst>
              <a:ext uri="{FF2B5EF4-FFF2-40B4-BE49-F238E27FC236}">
                <a16:creationId xmlns:a16="http://schemas.microsoft.com/office/drawing/2014/main" id="{FB2E0A32-A59E-7612-9251-F9780ACA9F1D}"/>
              </a:ext>
            </a:extLst>
          </p:cNvPr>
          <p:cNvSpPr>
            <a:spLocks noGrp="1" noChangeArrowheads="1"/>
          </p:cNvSpPr>
          <p:nvPr>
            <p:ph type="title"/>
          </p:nvPr>
        </p:nvSpPr>
        <p:spPr/>
        <p:txBody>
          <a:bodyPr/>
          <a:lstStyle/>
          <a:p>
            <a:pPr eaLnBrk="1" hangingPunct="1"/>
            <a:r>
              <a:rPr lang="it-IT" altLang="it-IT" dirty="0"/>
              <a:t>sniff the </a:t>
            </a:r>
            <a:r>
              <a:rPr lang="it-IT" altLang="it-IT" dirty="0" err="1"/>
              <a:t>traffic</a:t>
            </a:r>
            <a:endParaRPr lang="it-IT" altLang="it-IT" dirty="0"/>
          </a:p>
        </p:txBody>
      </p:sp>
      <p:sp>
        <p:nvSpPr>
          <p:cNvPr id="18437" name="Rectangle 10">
            <a:extLst>
              <a:ext uri="{FF2B5EF4-FFF2-40B4-BE49-F238E27FC236}">
                <a16:creationId xmlns:a16="http://schemas.microsoft.com/office/drawing/2014/main" id="{AFF8E2DB-E1FE-B10A-80D1-645659F9A094}"/>
              </a:ext>
            </a:extLst>
          </p:cNvPr>
          <p:cNvSpPr>
            <a:spLocks noGrp="1" noChangeArrowheads="1"/>
          </p:cNvSpPr>
          <p:nvPr>
            <p:ph idx="1"/>
          </p:nvPr>
        </p:nvSpPr>
        <p:spPr>
          <a:xfrm>
            <a:off x="609600" y="1405342"/>
            <a:ext cx="10972800" cy="4713390"/>
          </a:xfrm>
        </p:spPr>
        <p:txBody>
          <a:bodyPr>
            <a:noAutofit/>
          </a:bodyPr>
          <a:lstStyle/>
          <a:p>
            <a:pPr eaLnBrk="1" hangingPunct="1"/>
            <a:r>
              <a:rPr lang="en-US" altLang="it-IT" sz="2800" dirty="0"/>
              <a:t>connect</a:t>
            </a:r>
            <a:r>
              <a:rPr lang="it-IT" altLang="it-IT" sz="2800" dirty="0"/>
              <a:t> the </a:t>
            </a:r>
            <a:r>
              <a:rPr lang="it-IT" altLang="it-IT" sz="2800" dirty="0" err="1"/>
              <a:t>wireshark</a:t>
            </a:r>
            <a:r>
              <a:rPr lang="it-IT" altLang="it-IT" sz="2800" dirty="0"/>
              <a:t> device to </a:t>
            </a:r>
            <a:r>
              <a:rPr lang="en-US" altLang="it-IT" sz="2800" dirty="0"/>
              <a:t>collision</a:t>
            </a:r>
            <a:r>
              <a:rPr lang="it-IT" altLang="it-IT" sz="2800" dirty="0"/>
              <a:t> domain A</a:t>
            </a:r>
          </a:p>
          <a:p>
            <a:pPr eaLnBrk="1" hangingPunct="1"/>
            <a:endParaRPr lang="it-IT" altLang="it-IT" sz="2800" dirty="0"/>
          </a:p>
          <a:p>
            <a:pPr eaLnBrk="1" hangingPunct="1"/>
            <a:endParaRPr lang="it-IT" altLang="it-IT" sz="2800" dirty="0"/>
          </a:p>
          <a:p>
            <a:pPr eaLnBrk="1" hangingPunct="1"/>
            <a:endParaRPr lang="it-IT" altLang="it-IT" sz="2800" dirty="0"/>
          </a:p>
          <a:p>
            <a:pPr eaLnBrk="1" hangingPunct="1"/>
            <a:endParaRPr lang="it-IT" altLang="it-IT" sz="2800" dirty="0"/>
          </a:p>
          <a:p>
            <a:pPr eaLnBrk="1" hangingPunct="1"/>
            <a:r>
              <a:rPr lang="it-IT" altLang="it-IT" sz="2800" dirty="0"/>
              <a:t>open </a:t>
            </a:r>
            <a:r>
              <a:rPr lang="en-US" altLang="it-IT" sz="2800" dirty="0"/>
              <a:t>any</a:t>
            </a:r>
            <a:r>
              <a:rPr lang="it-IT" altLang="it-IT" sz="2800" dirty="0"/>
              <a:t> </a:t>
            </a:r>
            <a:r>
              <a:rPr lang="en-US" altLang="it-IT" sz="2800" dirty="0"/>
              <a:t>browser</a:t>
            </a:r>
            <a:r>
              <a:rPr lang="it-IT" altLang="it-IT" sz="2800" dirty="0"/>
              <a:t> on the </a:t>
            </a:r>
            <a:r>
              <a:rPr lang="en-US" altLang="it-IT" sz="2800" dirty="0"/>
              <a:t>host</a:t>
            </a:r>
            <a:r>
              <a:rPr lang="it-IT" altLang="it-IT" sz="2800" dirty="0"/>
              <a:t> machine </a:t>
            </a:r>
          </a:p>
          <a:p>
            <a:pPr lvl="1"/>
            <a:r>
              <a:rPr lang="it-IT" altLang="it-IT" sz="2400" dirty="0"/>
              <a:t>on </a:t>
            </a:r>
            <a:r>
              <a:rPr lang="it-IT" altLang="it-IT" sz="2400" b="1" dirty="0"/>
              <a:t>localhost:3000 </a:t>
            </a:r>
          </a:p>
          <a:p>
            <a:pPr lvl="1"/>
            <a:r>
              <a:rPr lang="it-IT" altLang="it-IT" sz="2400" dirty="0"/>
              <a:t>sniff eth1</a:t>
            </a:r>
          </a:p>
        </p:txBody>
      </p:sp>
      <p:sp>
        <p:nvSpPr>
          <p:cNvPr id="35" name="Segnaposto data 3">
            <a:extLst>
              <a:ext uri="{FF2B5EF4-FFF2-40B4-BE49-F238E27FC236}">
                <a16:creationId xmlns:a16="http://schemas.microsoft.com/office/drawing/2014/main" id="{7B1F9DF1-1F0D-8325-DDE9-67D58F707DBA}"/>
              </a:ext>
            </a:extLst>
          </p:cNvPr>
          <p:cNvSpPr>
            <a:spLocks noGrp="1"/>
          </p:cNvSpPr>
          <p:nvPr>
            <p:ph type="dt" sz="half" idx="10"/>
          </p:nvPr>
        </p:nvSpPr>
        <p:spPr/>
        <p:txBody>
          <a:bodyPr/>
          <a:lstStyle/>
          <a:p>
            <a:pPr>
              <a:defRPr/>
            </a:pPr>
            <a:r>
              <a:rPr lang="it-IT" altLang="it-IT" dirty="0"/>
              <a:t>last update: </a:t>
            </a:r>
            <a:r>
              <a:rPr lang="it-IT" altLang="it-IT" dirty="0" err="1"/>
              <a:t>Dec</a:t>
            </a:r>
            <a:r>
              <a:rPr lang="it-IT" altLang="it-IT" dirty="0"/>
              <a:t> 2023</a:t>
            </a:r>
          </a:p>
        </p:txBody>
      </p:sp>
      <p:sp>
        <p:nvSpPr>
          <p:cNvPr id="36" name="Segnaposto piè di pagina 4">
            <a:extLst>
              <a:ext uri="{FF2B5EF4-FFF2-40B4-BE49-F238E27FC236}">
                <a16:creationId xmlns:a16="http://schemas.microsoft.com/office/drawing/2014/main" id="{AE3C7413-D9D4-2179-C5E9-5224B2E2C498}"/>
              </a:ext>
            </a:extLst>
          </p:cNvPr>
          <p:cNvSpPr>
            <a:spLocks noGrp="1"/>
          </p:cNvSpPr>
          <p:nvPr>
            <p:ph type="ftr" sz="quarter" idx="11"/>
          </p:nvPr>
        </p:nvSpPr>
        <p:spPr/>
        <p:txBody>
          <a:bodyPr/>
          <a:lstStyle/>
          <a:p>
            <a:pPr>
              <a:defRPr/>
            </a:pPr>
            <a:r>
              <a:rPr lang="en-US" altLang="it-IT"/>
              <a:t>kathara – [ lab: </a:t>
            </a:r>
            <a:r>
              <a:rPr lang="en-US" altLang="it-IT" dirty="0" err="1"/>
              <a:t>dns</a:t>
            </a:r>
            <a:r>
              <a:rPr lang="en-US" altLang="it-IT" dirty="0"/>
              <a:t> ]</a:t>
            </a:r>
          </a:p>
        </p:txBody>
      </p:sp>
      <p:grpSp>
        <p:nvGrpSpPr>
          <p:cNvPr id="31" name="Group 1">
            <a:extLst>
              <a:ext uri="{FF2B5EF4-FFF2-40B4-BE49-F238E27FC236}">
                <a16:creationId xmlns:a16="http://schemas.microsoft.com/office/drawing/2014/main" id="{67286795-F9BA-935F-0E5F-3744B5411972}"/>
              </a:ext>
            </a:extLst>
          </p:cNvPr>
          <p:cNvGrpSpPr/>
          <p:nvPr/>
        </p:nvGrpSpPr>
        <p:grpSpPr>
          <a:xfrm>
            <a:off x="609600" y="2191793"/>
            <a:ext cx="10972800" cy="1237207"/>
            <a:chOff x="607480" y="2378845"/>
            <a:chExt cx="10972800" cy="1237207"/>
          </a:xfrm>
        </p:grpSpPr>
        <p:sp>
          <p:nvSpPr>
            <p:cNvPr id="32" name="Rectangle 4">
              <a:extLst>
                <a:ext uri="{FF2B5EF4-FFF2-40B4-BE49-F238E27FC236}">
                  <a16:creationId xmlns:a16="http://schemas.microsoft.com/office/drawing/2014/main" id="{EC13EA54-B75A-3AAE-2DC5-04F2EE76EA14}"/>
                </a:ext>
              </a:extLst>
            </p:cNvPr>
            <p:cNvSpPr/>
            <p:nvPr/>
          </p:nvSpPr>
          <p:spPr>
            <a:xfrm>
              <a:off x="607480" y="2668294"/>
              <a:ext cx="10972799" cy="947758"/>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algn="just" eaLnBrk="1" hangingPunct="1"/>
              <a:r>
                <a:rPr lang="en-US" altLang="it-IT" dirty="0" err="1">
                  <a:solidFill>
                    <a:schemeClr val="bg1"/>
                  </a:solidFill>
                  <a:latin typeface="Lucida Console" panose="020B0609040504020204" pitchFamily="49" charset="0"/>
                </a:rPr>
                <a:t>user@localhost</a:t>
              </a:r>
              <a:r>
                <a:rPr lang="en-US" altLang="it-IT" dirty="0">
                  <a:solidFill>
                    <a:schemeClr val="bg1"/>
                  </a:solidFill>
                  <a:latin typeface="Lucida Console" panose="020B0609040504020204" pitchFamily="49" charset="0"/>
                </a:rPr>
                <a:t>:~/kathara-</a:t>
              </a:r>
              <a:r>
                <a:rPr lang="en-US" altLang="it-IT" dirty="0" err="1">
                  <a:solidFill>
                    <a:schemeClr val="bg1"/>
                  </a:solidFill>
                  <a:latin typeface="Lucida Console" panose="020B0609040504020204" pitchFamily="49" charset="0"/>
                </a:rPr>
                <a:t>lab_dns</a:t>
              </a:r>
              <a:r>
                <a:rPr lang="en-US" altLang="it-IT" dirty="0">
                  <a:solidFill>
                    <a:schemeClr val="bg1"/>
                  </a:solidFill>
                  <a:latin typeface="Lucida Console" panose="020B0609040504020204" pitchFamily="49" charset="0"/>
                </a:rPr>
                <a:t>$ kathara </a:t>
              </a:r>
              <a:r>
                <a:rPr lang="en-US" altLang="it-IT" dirty="0" err="1">
                  <a:solidFill>
                    <a:schemeClr val="bg1"/>
                  </a:solidFill>
                  <a:latin typeface="Lucida Console" panose="020B0609040504020204" pitchFamily="49" charset="0"/>
                </a:rPr>
                <a:t>lconfig</a:t>
              </a:r>
              <a:r>
                <a:rPr lang="en-US" altLang="it-IT" dirty="0">
                  <a:solidFill>
                    <a:schemeClr val="bg1"/>
                  </a:solidFill>
                  <a:latin typeface="Lucida Console" panose="020B0609040504020204" pitchFamily="49" charset="0"/>
                </a:rPr>
                <a:t> -n </a:t>
              </a:r>
              <a:r>
                <a:rPr lang="en-US" altLang="it-IT" dirty="0" err="1">
                  <a:solidFill>
                    <a:schemeClr val="bg1"/>
                  </a:solidFill>
                  <a:latin typeface="Lucida Console" panose="020B0609040504020204" pitchFamily="49" charset="0"/>
                </a:rPr>
                <a:t>wireshark</a:t>
              </a:r>
              <a:r>
                <a:rPr lang="en-US" altLang="it-IT" dirty="0">
                  <a:solidFill>
                    <a:schemeClr val="bg1"/>
                  </a:solidFill>
                  <a:latin typeface="Lucida Console" panose="020B0609040504020204" pitchFamily="49" charset="0"/>
                </a:rPr>
                <a:t> --add A</a:t>
              </a:r>
            </a:p>
          </p:txBody>
        </p:sp>
        <p:sp>
          <p:nvSpPr>
            <p:cNvPr id="33" name="Rectangle 5">
              <a:extLst>
                <a:ext uri="{FF2B5EF4-FFF2-40B4-BE49-F238E27FC236}">
                  <a16:creationId xmlns:a16="http://schemas.microsoft.com/office/drawing/2014/main" id="{059A51EC-24EC-09A8-A931-0C514F033872}"/>
                </a:ext>
              </a:extLst>
            </p:cNvPr>
            <p:cNvSpPr/>
            <p:nvPr/>
          </p:nvSpPr>
          <p:spPr>
            <a:xfrm>
              <a:off x="607480" y="2378845"/>
              <a:ext cx="10972800" cy="2894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grpSp>
          <p:nvGrpSpPr>
            <p:cNvPr id="34" name="Group 14">
              <a:extLst>
                <a:ext uri="{FF2B5EF4-FFF2-40B4-BE49-F238E27FC236}">
                  <a16:creationId xmlns:a16="http://schemas.microsoft.com/office/drawing/2014/main" id="{93CD761F-2706-D473-1E1E-99D04DF635BF}"/>
                </a:ext>
              </a:extLst>
            </p:cNvPr>
            <p:cNvGrpSpPr/>
            <p:nvPr/>
          </p:nvGrpSpPr>
          <p:grpSpPr>
            <a:xfrm>
              <a:off x="10920536" y="2466851"/>
              <a:ext cx="581348" cy="126235"/>
              <a:chOff x="8092857" y="2115830"/>
              <a:chExt cx="581348" cy="126235"/>
            </a:xfrm>
          </p:grpSpPr>
          <p:sp>
            <p:nvSpPr>
              <p:cNvPr id="37" name="Rectangle 15">
                <a:extLst>
                  <a:ext uri="{FF2B5EF4-FFF2-40B4-BE49-F238E27FC236}">
                    <a16:creationId xmlns:a16="http://schemas.microsoft.com/office/drawing/2014/main" id="{6C11FC76-01CB-87C6-EA82-F1EF789555C7}"/>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38" name="Rectangle 16">
                <a:extLst>
                  <a:ext uri="{FF2B5EF4-FFF2-40B4-BE49-F238E27FC236}">
                    <a16:creationId xmlns:a16="http://schemas.microsoft.com/office/drawing/2014/main" id="{E2388118-C220-05C9-29AA-B1B9CB515DB1}"/>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39" name="Rectangle 17">
                <a:extLst>
                  <a:ext uri="{FF2B5EF4-FFF2-40B4-BE49-F238E27FC236}">
                    <a16:creationId xmlns:a16="http://schemas.microsoft.com/office/drawing/2014/main" id="{747AF88A-25F8-40E6-3308-9590AC754119}"/>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2">
            <a:extLst>
              <a:ext uri="{FF2B5EF4-FFF2-40B4-BE49-F238E27FC236}">
                <a16:creationId xmlns:a16="http://schemas.microsoft.com/office/drawing/2014/main" id="{2137631B-77E3-3A06-D8A1-DC66E65E200C}"/>
              </a:ext>
            </a:extLst>
          </p:cNvPr>
          <p:cNvSpPr>
            <a:spLocks noGrp="1" noChangeArrowheads="1"/>
          </p:cNvSpPr>
          <p:nvPr>
            <p:ph type="title"/>
          </p:nvPr>
        </p:nvSpPr>
        <p:spPr/>
        <p:txBody>
          <a:bodyPr/>
          <a:lstStyle/>
          <a:p>
            <a:pPr eaLnBrk="1" hangingPunct="1"/>
            <a:r>
              <a:rPr lang="it-IT" altLang="it-IT" dirty="0"/>
              <a:t>lab </a:t>
            </a:r>
            <a:r>
              <a:rPr lang="it-IT" altLang="it-IT" dirty="0" err="1"/>
              <a:t>limitations</a:t>
            </a:r>
            <a:endParaRPr lang="it-IT" altLang="it-IT" dirty="0"/>
          </a:p>
        </p:txBody>
      </p:sp>
      <p:sp>
        <p:nvSpPr>
          <p:cNvPr id="9221" name="Rectangle 3">
            <a:extLst>
              <a:ext uri="{FF2B5EF4-FFF2-40B4-BE49-F238E27FC236}">
                <a16:creationId xmlns:a16="http://schemas.microsoft.com/office/drawing/2014/main" id="{C17AA510-AD22-A134-9F78-84772E2D64AF}"/>
              </a:ext>
            </a:extLst>
          </p:cNvPr>
          <p:cNvSpPr>
            <a:spLocks noGrp="1" noChangeArrowheads="1"/>
          </p:cNvSpPr>
          <p:nvPr>
            <p:ph idx="1"/>
          </p:nvPr>
        </p:nvSpPr>
        <p:spPr/>
        <p:txBody>
          <a:bodyPr/>
          <a:lstStyle/>
          <a:p>
            <a:pPr eaLnBrk="1" hangingPunct="1">
              <a:lnSpc>
                <a:spcPct val="80000"/>
              </a:lnSpc>
            </a:pPr>
            <a:r>
              <a:rPr lang="en-US" dirty="0"/>
              <a:t>DNS security issues and protocols are not covered</a:t>
            </a:r>
          </a:p>
          <a:p>
            <a:pPr lvl="1">
              <a:lnSpc>
                <a:spcPct val="80000"/>
              </a:lnSpc>
            </a:pPr>
            <a:r>
              <a:rPr lang="en-US" altLang="it-IT" dirty="0"/>
              <a:t>we use a version of Bind, which currently is </a:t>
            </a:r>
            <a:r>
              <a:rPr lang="en-US" dirty="0"/>
              <a:t>the most widely used domain name server software, that allows ignoring security aspects</a:t>
            </a:r>
          </a:p>
          <a:p>
            <a:pPr>
              <a:lnSpc>
                <a:spcPct val="80000"/>
              </a:lnSpc>
            </a:pPr>
            <a:r>
              <a:rPr lang="en-US" altLang="it-IT" dirty="0"/>
              <a:t>all IP addresses are IPv4</a:t>
            </a:r>
            <a:endParaRPr lang="it-IT" altLang="it-IT" dirty="0"/>
          </a:p>
        </p:txBody>
      </p:sp>
      <p:sp>
        <p:nvSpPr>
          <p:cNvPr id="2" name="Rectangle 4">
            <a:extLst>
              <a:ext uri="{FF2B5EF4-FFF2-40B4-BE49-F238E27FC236}">
                <a16:creationId xmlns:a16="http://schemas.microsoft.com/office/drawing/2014/main" id="{24F2B194-B730-109C-5639-982A2D384BAE}"/>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AE45811E-D7E3-E702-91A5-1D14DB0019E9}"/>
              </a:ext>
            </a:extLst>
          </p:cNvPr>
          <p:cNvSpPr>
            <a:spLocks noGrp="1" noChangeArrowheads="1"/>
          </p:cNvSpPr>
          <p:nvPr>
            <p:ph type="ftr" sz="quarter" idx="11"/>
          </p:nvPr>
        </p:nvSpPr>
        <p:spPr>
          <a:ln/>
        </p:spPr>
        <p:txBody>
          <a:bodyPr/>
          <a:lstStyle/>
          <a:p>
            <a:r>
              <a:rPr lang="it-IT" altLang="it-IT"/>
              <a:t>kathara – [ lab: dns ]</a:t>
            </a:r>
          </a:p>
        </p:txBody>
      </p:sp>
    </p:spTree>
    <p:extLst>
      <p:ext uri="{BB962C8B-B14F-4D97-AF65-F5344CB8AC3E}">
        <p14:creationId xmlns:p14="http://schemas.microsoft.com/office/powerpoint/2010/main" val="19548351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step 3 </a:t>
            </a:r>
            <a:r>
              <a:rPr lang="en-US" altLang="it-IT" dirty="0"/>
              <a:t>– </a:t>
            </a:r>
            <a:r>
              <a:rPr lang="it-IT" altLang="it-IT" dirty="0" err="1"/>
              <a:t>ping</a:t>
            </a:r>
            <a:r>
              <a:rPr lang="it-IT" altLang="it-IT" dirty="0"/>
              <a:t> from pc1</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it-IT" altLang="it-IT" dirty="0" err="1"/>
              <a:t>execute</a:t>
            </a:r>
            <a:r>
              <a:rPr lang="it-IT" altLang="it-IT" dirty="0"/>
              <a:t> a </a:t>
            </a:r>
            <a:r>
              <a:rPr lang="it-IT" altLang="it-IT" dirty="0" err="1"/>
              <a:t>ping</a:t>
            </a:r>
            <a:r>
              <a:rPr lang="it-IT" altLang="it-IT" dirty="0"/>
              <a:t> </a:t>
            </a:r>
            <a:r>
              <a:rPr lang="it-IT" altLang="it-IT" dirty="0" err="1"/>
              <a:t>command</a:t>
            </a:r>
            <a:r>
              <a:rPr lang="it-IT" altLang="it-IT" dirty="0"/>
              <a:t> </a:t>
            </a:r>
            <a:r>
              <a:rPr lang="it-IT" altLang="it-IT" dirty="0" err="1"/>
              <a:t>towards</a:t>
            </a:r>
            <a:r>
              <a:rPr lang="it-IT" altLang="it-IT" dirty="0"/>
              <a:t> pc2 </a:t>
            </a:r>
            <a:endParaRPr lang="en-US" altLang="it-IT" dirty="0"/>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511556"/>
            <a:ext cx="10216014" cy="2688658"/>
            <a:chOff x="1364266" y="2378845"/>
            <a:chExt cx="10216014" cy="268865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4"/>
              <a:ext cx="10216014" cy="239920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40000"/>
                      <a:lumOff val="60000"/>
                    </a:schemeClr>
                  </a:solidFill>
                  <a:latin typeface="Lucida Console" panose="020B0609040504020204" pitchFamily="49" charset="0"/>
                </a:rPr>
                <a:t>root@pc1:/# </a:t>
              </a:r>
              <a:r>
                <a:rPr lang="en-US" altLang="it-IT" dirty="0">
                  <a:solidFill>
                    <a:schemeClr val="bg1"/>
                  </a:solidFill>
                  <a:latin typeface="Lucida Console" panose="020B0609040504020204" pitchFamily="49" charset="0"/>
                </a:rPr>
                <a:t>ping -n pc2.startup.net</a:t>
              </a:r>
            </a:p>
            <a:p>
              <a:pPr eaLnBrk="1" hangingPunct="1"/>
              <a:r>
                <a:rPr lang="en-US" altLang="it-IT" dirty="0">
                  <a:solidFill>
                    <a:schemeClr val="bg1"/>
                  </a:solidFill>
                  <a:latin typeface="Lucida Console" panose="020B0609040504020204" pitchFamily="49" charset="0"/>
                </a:rPr>
                <a:t>PING pc2.startup.net (192.168.0.222) 56(84) bytes of data.</a:t>
              </a: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=1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time=1.50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=2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time=0.580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=3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time=0.525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pc2.startup.net ping statistics ---</a:t>
              </a:r>
            </a:p>
            <a:p>
              <a:pPr eaLnBrk="1" hangingPunct="1"/>
              <a:r>
                <a:rPr lang="en-US" altLang="it-IT" dirty="0">
                  <a:solidFill>
                    <a:schemeClr val="bg1"/>
                  </a:solidFill>
                  <a:latin typeface="Lucida Console" panose="020B0609040504020204" pitchFamily="49" charset="0"/>
                </a:rPr>
                <a:t>3 packets transmitted, 3 received, 0% packet loss, time 2010ms</a:t>
              </a:r>
            </a:p>
            <a:p>
              <a:pPr eaLnBrk="1" hangingPunct="1"/>
              <a:r>
                <a:rPr lang="en-US" altLang="it-IT" dirty="0" err="1">
                  <a:solidFill>
                    <a:schemeClr val="bg1"/>
                  </a:solidFill>
                  <a:latin typeface="Lucida Console" panose="020B0609040504020204" pitchFamily="49" charset="0"/>
                </a:rPr>
                <a:t>rtt</a:t>
              </a:r>
              <a:r>
                <a:rPr lang="en-US" altLang="it-IT" dirty="0">
                  <a:solidFill>
                    <a:schemeClr val="bg1"/>
                  </a:solidFill>
                  <a:latin typeface="Lucida Console" panose="020B0609040504020204" pitchFamily="49" charset="0"/>
                </a:rPr>
                <a:t> min/avg/max/</a:t>
              </a:r>
              <a:r>
                <a:rPr lang="en-US" altLang="it-IT" dirty="0" err="1">
                  <a:solidFill>
                    <a:schemeClr val="bg1"/>
                  </a:solidFill>
                  <a:latin typeface="Lucida Console" panose="020B0609040504020204" pitchFamily="49" charset="0"/>
                </a:rPr>
                <a:t>mdev</a:t>
              </a:r>
              <a:r>
                <a:rPr lang="en-US" altLang="it-IT" dirty="0">
                  <a:solidFill>
                    <a:schemeClr val="bg1"/>
                  </a:solidFill>
                  <a:latin typeface="Lucida Console" panose="020B0609040504020204" pitchFamily="49" charset="0"/>
                </a:rPr>
                <a:t> = 0.525/0.867/1.496/0.445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 name="AutoShape 30">
            <a:extLst>
              <a:ext uri="{FF2B5EF4-FFF2-40B4-BE49-F238E27FC236}">
                <a16:creationId xmlns:a16="http://schemas.microsoft.com/office/drawing/2014/main" id="{829DC51A-62FE-C910-208F-6F2916DDC8E7}"/>
              </a:ext>
            </a:extLst>
          </p:cNvPr>
          <p:cNvSpPr>
            <a:spLocks noChangeArrowheads="1"/>
          </p:cNvSpPr>
          <p:nvPr/>
        </p:nvSpPr>
        <p:spPr bwMode="auto">
          <a:xfrm>
            <a:off x="8069057" y="1193794"/>
            <a:ext cx="3580818" cy="1280187"/>
          </a:xfrm>
          <a:prstGeom prst="wedgeRoundRectCallout">
            <a:avLst>
              <a:gd name="adj1" fmla="val -175717"/>
              <a:gd name="adj2" fmla="val 85458"/>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800" dirty="0"/>
              <a:t>Numeric output only. No attempt will be made to lookup symbolic names for host addresses.</a:t>
            </a:r>
          </a:p>
        </p:txBody>
      </p:sp>
      <p:sp>
        <p:nvSpPr>
          <p:cNvPr id="3" name="Segnaposto piè di pagina 4">
            <a:extLst>
              <a:ext uri="{FF2B5EF4-FFF2-40B4-BE49-F238E27FC236}">
                <a16:creationId xmlns:a16="http://schemas.microsoft.com/office/drawing/2014/main" id="{04FE3E22-8898-C5D1-7CDC-65993A8F8251}"/>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
        <p:nvSpPr>
          <p:cNvPr id="13" name="Date Placeholder 2">
            <a:extLst>
              <a:ext uri="{FF2B5EF4-FFF2-40B4-BE49-F238E27FC236}">
                <a16:creationId xmlns:a16="http://schemas.microsoft.com/office/drawing/2014/main" id="{473EDDF2-3C29-FF11-22F1-72785BC12C23}"/>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Tree>
    <p:extLst>
      <p:ext uri="{BB962C8B-B14F-4D97-AF65-F5344CB8AC3E}">
        <p14:creationId xmlns:p14="http://schemas.microsoft.com/office/powerpoint/2010/main" val="1453318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F92A963-1FBA-1C33-7010-D7FADA0E7450}"/>
              </a:ext>
            </a:extLst>
          </p:cNvPr>
          <p:cNvPicPr>
            <a:picLocks noChangeAspect="1"/>
          </p:cNvPicPr>
          <p:nvPr/>
        </p:nvPicPr>
        <p:blipFill>
          <a:blip r:embed="rId2"/>
          <a:stretch>
            <a:fillRect/>
          </a:stretch>
        </p:blipFill>
        <p:spPr>
          <a:xfrm>
            <a:off x="999769" y="1190143"/>
            <a:ext cx="10192461" cy="5024602"/>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9" name="Segnaposto piè di pagina 4">
            <a:extLst>
              <a:ext uri="{FF2B5EF4-FFF2-40B4-BE49-F238E27FC236}">
                <a16:creationId xmlns:a16="http://schemas.microsoft.com/office/drawing/2014/main" id="{0BB23CC8-AF07-991E-CF17-3033B498D7EE}"/>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Tree>
    <p:extLst>
      <p:ext uri="{BB962C8B-B14F-4D97-AF65-F5344CB8AC3E}">
        <p14:creationId xmlns:p14="http://schemas.microsoft.com/office/powerpoint/2010/main" val="296044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A578209-1132-DE2D-511F-1E2A9415C070}"/>
              </a:ext>
            </a:extLst>
          </p:cNvPr>
          <p:cNvPicPr>
            <a:picLocks noChangeAspect="1"/>
          </p:cNvPicPr>
          <p:nvPr/>
        </p:nvPicPr>
        <p:blipFill>
          <a:blip r:embed="rId2"/>
          <a:stretch>
            <a:fillRect/>
          </a:stretch>
        </p:blipFill>
        <p:spPr>
          <a:xfrm>
            <a:off x="999769" y="1190143"/>
            <a:ext cx="10192461" cy="5024602"/>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0">
            <a:extLst>
              <a:ext uri="{FF2B5EF4-FFF2-40B4-BE49-F238E27FC236}">
                <a16:creationId xmlns:a16="http://schemas.microsoft.com/office/drawing/2014/main" id="{A4434580-5CE5-6CEB-22E0-5D65F1D5A4FB}"/>
              </a:ext>
            </a:extLst>
          </p:cNvPr>
          <p:cNvSpPr>
            <a:spLocks noChangeArrowheads="1"/>
          </p:cNvSpPr>
          <p:nvPr/>
        </p:nvSpPr>
        <p:spPr bwMode="auto">
          <a:xfrm>
            <a:off x="3545918" y="501474"/>
            <a:ext cx="2653389" cy="1245755"/>
          </a:xfrm>
          <a:prstGeom prst="wedgeRoundRectCallout">
            <a:avLst>
              <a:gd name="adj1" fmla="val -132199"/>
              <a:gd name="adj2" fmla="val 45615"/>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filter to only show DNS packets</a:t>
            </a:r>
          </a:p>
        </p:txBody>
      </p:sp>
    </p:spTree>
    <p:extLst>
      <p:ext uri="{BB962C8B-B14F-4D97-AF65-F5344CB8AC3E}">
        <p14:creationId xmlns:p14="http://schemas.microsoft.com/office/powerpoint/2010/main" val="2582988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56907BF-0649-7B59-5D5B-B74D8AEDC4C4}"/>
              </a:ext>
            </a:extLst>
          </p:cNvPr>
          <p:cNvPicPr>
            <a:picLocks noChangeAspect="1"/>
          </p:cNvPicPr>
          <p:nvPr/>
        </p:nvPicPr>
        <p:blipFill>
          <a:blip r:embed="rId2"/>
          <a:stretch>
            <a:fillRect/>
          </a:stretch>
        </p:blipFill>
        <p:spPr>
          <a:xfrm>
            <a:off x="999769" y="1190143"/>
            <a:ext cx="10192461" cy="5024602"/>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8" name="AutoShape 37">
            <a:extLst>
              <a:ext uri="{FF2B5EF4-FFF2-40B4-BE49-F238E27FC236}">
                <a16:creationId xmlns:a16="http://schemas.microsoft.com/office/drawing/2014/main" id="{15653FD3-9221-E10A-3E1C-274048AB3B40}"/>
              </a:ext>
            </a:extLst>
          </p:cNvPr>
          <p:cNvSpPr>
            <a:spLocks noChangeArrowheads="1"/>
          </p:cNvSpPr>
          <p:nvPr/>
        </p:nvSpPr>
        <p:spPr bwMode="auto">
          <a:xfrm>
            <a:off x="2633220" y="2402631"/>
            <a:ext cx="2952750" cy="576263"/>
          </a:xfrm>
          <a:prstGeom prst="wedgeRoundRectCallout">
            <a:avLst>
              <a:gd name="adj1" fmla="val 46181"/>
              <a:gd name="adj2" fmla="val -11653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query id</a:t>
            </a:r>
          </a:p>
        </p:txBody>
      </p:sp>
      <p:sp>
        <p:nvSpPr>
          <p:cNvPr id="9" name="AutoShape 38">
            <a:extLst>
              <a:ext uri="{FF2B5EF4-FFF2-40B4-BE49-F238E27FC236}">
                <a16:creationId xmlns:a16="http://schemas.microsoft.com/office/drawing/2014/main" id="{E1A3B257-CDF2-4DA5-977C-2A68A576B9E8}"/>
              </a:ext>
            </a:extLst>
          </p:cNvPr>
          <p:cNvSpPr>
            <a:spLocks noChangeArrowheads="1"/>
          </p:cNvSpPr>
          <p:nvPr/>
        </p:nvSpPr>
        <p:spPr bwMode="auto">
          <a:xfrm>
            <a:off x="4468370" y="3525642"/>
            <a:ext cx="2235200" cy="936625"/>
          </a:xfrm>
          <a:prstGeom prst="wedgeRoundRectCallout">
            <a:avLst>
              <a:gd name="adj1" fmla="val 15547"/>
              <a:gd name="adj2" fmla="val -211251"/>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query type</a:t>
            </a:r>
          </a:p>
          <a:p>
            <a:pPr algn="ctr">
              <a:spcBef>
                <a:spcPct val="0"/>
              </a:spcBef>
              <a:buClrTx/>
              <a:buSzTx/>
              <a:buFontTx/>
              <a:buNone/>
            </a:pPr>
            <a:r>
              <a:rPr lang="en-US" altLang="it-IT" sz="2400" dirty="0"/>
              <a:t>(address)</a:t>
            </a:r>
          </a:p>
        </p:txBody>
      </p:sp>
      <p:sp>
        <p:nvSpPr>
          <p:cNvPr id="10" name="AutoShape 39">
            <a:extLst>
              <a:ext uri="{FF2B5EF4-FFF2-40B4-BE49-F238E27FC236}">
                <a16:creationId xmlns:a16="http://schemas.microsoft.com/office/drawing/2014/main" id="{F907BFC2-1481-601E-7588-1AB317EF7CD6}"/>
              </a:ext>
            </a:extLst>
          </p:cNvPr>
          <p:cNvSpPr>
            <a:spLocks noChangeArrowheads="1"/>
          </p:cNvSpPr>
          <p:nvPr/>
        </p:nvSpPr>
        <p:spPr bwMode="auto">
          <a:xfrm>
            <a:off x="6989468" y="2709155"/>
            <a:ext cx="2016125" cy="576262"/>
          </a:xfrm>
          <a:prstGeom prst="wedgeRoundRectCallout">
            <a:avLst>
              <a:gd name="adj1" fmla="val -67374"/>
              <a:gd name="adj2" fmla="val -16961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query value</a:t>
            </a:r>
          </a:p>
        </p:txBody>
      </p:sp>
      <p:sp>
        <p:nvSpPr>
          <p:cNvPr id="11" name="AutoShape 37">
            <a:extLst>
              <a:ext uri="{FF2B5EF4-FFF2-40B4-BE49-F238E27FC236}">
                <a16:creationId xmlns:a16="http://schemas.microsoft.com/office/drawing/2014/main" id="{5E60052C-B9B9-C4ED-9A2C-52186798DDFA}"/>
              </a:ext>
            </a:extLst>
          </p:cNvPr>
          <p:cNvSpPr>
            <a:spLocks noChangeArrowheads="1"/>
          </p:cNvSpPr>
          <p:nvPr/>
        </p:nvSpPr>
        <p:spPr bwMode="auto">
          <a:xfrm>
            <a:off x="863601" y="826003"/>
            <a:ext cx="2682317" cy="867257"/>
          </a:xfrm>
          <a:prstGeom prst="wedgeRoundRectCallout">
            <a:avLst>
              <a:gd name="adj1" fmla="val 32994"/>
              <a:gd name="adj2" fmla="val 7370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pc1</a:t>
            </a:r>
            <a:r>
              <a:rPr lang="en-US" altLang="it-IT" sz="2000" dirty="0"/>
              <a:t> asks to </a:t>
            </a:r>
            <a:r>
              <a:rPr lang="en-US" altLang="it-IT" sz="2000" b="1" dirty="0" err="1"/>
              <a:t>localuni</a:t>
            </a:r>
            <a:r>
              <a:rPr lang="en-US" altLang="it-IT" sz="2000" dirty="0"/>
              <a:t> </a:t>
            </a:r>
          </a:p>
          <a:p>
            <a:pPr algn="ctr">
              <a:spcBef>
                <a:spcPct val="0"/>
              </a:spcBef>
              <a:buClrTx/>
              <a:buSzTx/>
              <a:buFontTx/>
              <a:buNone/>
            </a:pPr>
            <a:r>
              <a:rPr lang="en-US" altLang="it-IT" sz="2000" dirty="0"/>
              <a:t>the address of pc2</a:t>
            </a:r>
            <a:endParaRPr lang="en-US" altLang="it-IT" sz="1800" dirty="0"/>
          </a:p>
        </p:txBody>
      </p:sp>
    </p:spTree>
    <p:extLst>
      <p:ext uri="{BB962C8B-B14F-4D97-AF65-F5344CB8AC3E}">
        <p14:creationId xmlns:p14="http://schemas.microsoft.com/office/powerpoint/2010/main" val="4252020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F92A963-1FBA-1C33-7010-D7FADA0E7450}"/>
              </a:ext>
            </a:extLst>
          </p:cNvPr>
          <p:cNvPicPr>
            <a:picLocks noChangeAspect="1"/>
          </p:cNvPicPr>
          <p:nvPr/>
        </p:nvPicPr>
        <p:blipFill>
          <a:blip r:embed="rId2"/>
          <a:stretch>
            <a:fillRect/>
          </a:stretch>
        </p:blipFill>
        <p:spPr>
          <a:xfrm>
            <a:off x="999769" y="1190143"/>
            <a:ext cx="10192461" cy="5024602"/>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9" name="Segnaposto piè di pagina 4">
            <a:extLst>
              <a:ext uri="{FF2B5EF4-FFF2-40B4-BE49-F238E27FC236}">
                <a16:creationId xmlns:a16="http://schemas.microsoft.com/office/drawing/2014/main" id="{0BB23CC8-AF07-991E-CF17-3033B498D7EE}"/>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
        <p:nvSpPr>
          <p:cNvPr id="4" name="AutoShape 30">
            <a:extLst>
              <a:ext uri="{FF2B5EF4-FFF2-40B4-BE49-F238E27FC236}">
                <a16:creationId xmlns:a16="http://schemas.microsoft.com/office/drawing/2014/main" id="{2D0CCEFD-3EF8-5E58-B201-BA97B8CC7379}"/>
              </a:ext>
            </a:extLst>
          </p:cNvPr>
          <p:cNvSpPr>
            <a:spLocks noChangeArrowheads="1"/>
          </p:cNvSpPr>
          <p:nvPr/>
        </p:nvSpPr>
        <p:spPr bwMode="auto">
          <a:xfrm>
            <a:off x="8164100" y="1087388"/>
            <a:ext cx="2653389" cy="870721"/>
          </a:xfrm>
          <a:prstGeom prst="wedgeRoundRectCallout">
            <a:avLst>
              <a:gd name="adj1" fmla="val -85554"/>
              <a:gd name="adj2" fmla="val 83700"/>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request root name servers</a:t>
            </a:r>
          </a:p>
        </p:txBody>
      </p:sp>
      <p:sp>
        <p:nvSpPr>
          <p:cNvPr id="5" name="AutoShape 30">
            <a:extLst>
              <a:ext uri="{FF2B5EF4-FFF2-40B4-BE49-F238E27FC236}">
                <a16:creationId xmlns:a16="http://schemas.microsoft.com/office/drawing/2014/main" id="{BC985D29-53AA-D010-63BD-361F1D553324}"/>
              </a:ext>
            </a:extLst>
          </p:cNvPr>
          <p:cNvSpPr>
            <a:spLocks noChangeArrowheads="1"/>
          </p:cNvSpPr>
          <p:nvPr/>
        </p:nvSpPr>
        <p:spPr bwMode="auto">
          <a:xfrm>
            <a:off x="8353445" y="2596259"/>
            <a:ext cx="2838785" cy="1264541"/>
          </a:xfrm>
          <a:prstGeom prst="wedgeRoundRectCallout">
            <a:avLst>
              <a:gd name="adj1" fmla="val -77199"/>
              <a:gd name="adj2" fmla="val -55261"/>
              <a:gd name="adj3" fmla="val 16667"/>
            </a:avLst>
          </a:prstGeom>
          <a:solidFill>
            <a:schemeClr val="accent2"/>
          </a:solidFill>
          <a:ln w="9525">
            <a:solidFill>
              <a:schemeClr val="tx1"/>
            </a:solidFill>
            <a:miter lim="800000"/>
            <a:headEnd/>
            <a:tailEnd/>
          </a:ln>
          <a:effectLst/>
        </p:spPr>
        <p:txBody>
          <a:bodyPr tIns="46800" bIns="46800"/>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400" dirty="0"/>
              <a:t>answer with all the authoritative root name servers</a:t>
            </a:r>
          </a:p>
        </p:txBody>
      </p:sp>
    </p:spTree>
    <p:extLst>
      <p:ext uri="{BB962C8B-B14F-4D97-AF65-F5344CB8AC3E}">
        <p14:creationId xmlns:p14="http://schemas.microsoft.com/office/powerpoint/2010/main" val="3484086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D6BF924-14F6-AEB8-643C-8AA6F80E1DF8}"/>
              </a:ext>
            </a:extLst>
          </p:cNvPr>
          <p:cNvPicPr>
            <a:picLocks noChangeAspect="1"/>
          </p:cNvPicPr>
          <p:nvPr/>
        </p:nvPicPr>
        <p:blipFill>
          <a:blip r:embed="rId2"/>
          <a:stretch>
            <a:fillRect/>
          </a:stretch>
        </p:blipFill>
        <p:spPr>
          <a:xfrm>
            <a:off x="999772" y="1205633"/>
            <a:ext cx="10192458" cy="5027146"/>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291229" y="634133"/>
            <a:ext cx="3254689" cy="1143000"/>
          </a:xfrm>
          <a:prstGeom prst="wedgeRoundRectCallout">
            <a:avLst>
              <a:gd name="adj1" fmla="val 34555"/>
              <a:gd name="adj2" fmla="val 8094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asks </a:t>
            </a:r>
            <a:r>
              <a:rPr lang="en-US" altLang="it-IT" sz="2000" b="1" dirty="0" err="1"/>
              <a:t>dnsroot</a:t>
            </a:r>
            <a:r>
              <a:rPr lang="en-US" altLang="it-IT" sz="2000" dirty="0"/>
              <a:t> who is the name server for the </a:t>
            </a:r>
            <a:r>
              <a:rPr lang="en-US" altLang="it-IT" sz="2000" b="1" dirty="0"/>
              <a:t>net </a:t>
            </a:r>
            <a:r>
              <a:rPr lang="en-US" altLang="it-IT" sz="2000" dirty="0"/>
              <a:t>domain </a:t>
            </a:r>
            <a:endParaRPr lang="en-US" altLang="it-IT" sz="1800" dirty="0"/>
          </a:p>
        </p:txBody>
      </p:sp>
      <p:sp>
        <p:nvSpPr>
          <p:cNvPr id="9" name="AutoShape 37">
            <a:extLst>
              <a:ext uri="{FF2B5EF4-FFF2-40B4-BE49-F238E27FC236}">
                <a16:creationId xmlns:a16="http://schemas.microsoft.com/office/drawing/2014/main" id="{50A0696F-C4FA-AAFA-0606-7A5C082051A9}"/>
              </a:ext>
            </a:extLst>
          </p:cNvPr>
          <p:cNvSpPr>
            <a:spLocks noChangeArrowheads="1"/>
          </p:cNvSpPr>
          <p:nvPr/>
        </p:nvSpPr>
        <p:spPr bwMode="auto">
          <a:xfrm>
            <a:off x="398035" y="2603473"/>
            <a:ext cx="3254689" cy="825527"/>
          </a:xfrm>
          <a:prstGeom prst="wedgeRoundRectCallout">
            <a:avLst>
              <a:gd name="adj1" fmla="val 55787"/>
              <a:gd name="adj2" fmla="val -7355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dnsnet.net </a:t>
            </a:r>
            <a:r>
              <a:rPr lang="en-US" altLang="it-IT" sz="2000" dirty="0"/>
              <a:t>address is 192.168.0.2 </a:t>
            </a:r>
            <a:endParaRPr lang="en-US" altLang="it-IT" sz="1800" dirty="0"/>
          </a:p>
        </p:txBody>
      </p:sp>
    </p:spTree>
    <p:extLst>
      <p:ext uri="{BB962C8B-B14F-4D97-AF65-F5344CB8AC3E}">
        <p14:creationId xmlns:p14="http://schemas.microsoft.com/office/powerpoint/2010/main" val="2973202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B40F923-5136-97AE-2B1C-88A1042D6DB9}"/>
              </a:ext>
            </a:extLst>
          </p:cNvPr>
          <p:cNvPicPr>
            <a:picLocks noChangeAspect="1"/>
          </p:cNvPicPr>
          <p:nvPr/>
        </p:nvPicPr>
        <p:blipFill>
          <a:blip r:embed="rId2"/>
          <a:stretch>
            <a:fillRect/>
          </a:stretch>
        </p:blipFill>
        <p:spPr>
          <a:xfrm>
            <a:off x="999771" y="1201349"/>
            <a:ext cx="10192458" cy="5005983"/>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277269" y="1122447"/>
            <a:ext cx="3554835" cy="1143000"/>
          </a:xfrm>
          <a:prstGeom prst="wedgeRoundRectCallout">
            <a:avLst>
              <a:gd name="adj1" fmla="val 34555"/>
              <a:gd name="adj2" fmla="val 8094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asks </a:t>
            </a:r>
            <a:r>
              <a:rPr lang="en-US" altLang="it-IT" sz="2000" b="1" dirty="0" err="1"/>
              <a:t>dnsnet</a:t>
            </a:r>
            <a:r>
              <a:rPr lang="en-US" altLang="it-IT" sz="2000" dirty="0"/>
              <a:t> who is the name server for the </a:t>
            </a:r>
            <a:r>
              <a:rPr lang="en-US" altLang="it-IT" sz="2000" b="1" dirty="0"/>
              <a:t>startup.net </a:t>
            </a:r>
            <a:r>
              <a:rPr lang="en-US" altLang="it-IT" sz="2000" dirty="0"/>
              <a:t>domain </a:t>
            </a:r>
            <a:endParaRPr lang="en-US" altLang="it-IT" sz="1800" dirty="0"/>
          </a:p>
        </p:txBody>
      </p:sp>
      <p:sp>
        <p:nvSpPr>
          <p:cNvPr id="9" name="AutoShape 37">
            <a:extLst>
              <a:ext uri="{FF2B5EF4-FFF2-40B4-BE49-F238E27FC236}">
                <a16:creationId xmlns:a16="http://schemas.microsoft.com/office/drawing/2014/main" id="{50A0696F-C4FA-AAFA-0606-7A5C082051A9}"/>
              </a:ext>
            </a:extLst>
          </p:cNvPr>
          <p:cNvSpPr>
            <a:spLocks noChangeArrowheads="1"/>
          </p:cNvSpPr>
          <p:nvPr/>
        </p:nvSpPr>
        <p:spPr bwMode="auto">
          <a:xfrm>
            <a:off x="2841311" y="3118267"/>
            <a:ext cx="3254689" cy="825527"/>
          </a:xfrm>
          <a:prstGeom prst="wedgeRoundRectCallout">
            <a:avLst>
              <a:gd name="adj1" fmla="val 56430"/>
              <a:gd name="adj2" fmla="val -7947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dnsstart.startup.net </a:t>
            </a:r>
            <a:r>
              <a:rPr lang="en-US" altLang="it-IT" sz="2000" dirty="0"/>
              <a:t>address is 192.168.0.22 </a:t>
            </a:r>
            <a:endParaRPr lang="en-US" altLang="it-IT" sz="1800" dirty="0"/>
          </a:p>
        </p:txBody>
      </p:sp>
    </p:spTree>
    <p:extLst>
      <p:ext uri="{BB962C8B-B14F-4D97-AF65-F5344CB8AC3E}">
        <p14:creationId xmlns:p14="http://schemas.microsoft.com/office/powerpoint/2010/main" val="2653846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C4CB5EF-4688-0CF5-4C36-6C82D3BE2901}"/>
              </a:ext>
            </a:extLst>
          </p:cNvPr>
          <p:cNvPicPr>
            <a:picLocks noChangeAspect="1"/>
          </p:cNvPicPr>
          <p:nvPr/>
        </p:nvPicPr>
        <p:blipFill>
          <a:blip r:embed="rId2"/>
          <a:stretch>
            <a:fillRect/>
          </a:stretch>
        </p:blipFill>
        <p:spPr>
          <a:xfrm>
            <a:off x="999770" y="1193383"/>
            <a:ext cx="10192457" cy="5035148"/>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333110" y="1409991"/>
            <a:ext cx="3554835" cy="1060983"/>
          </a:xfrm>
          <a:prstGeom prst="wedgeRoundRectCallout">
            <a:avLst>
              <a:gd name="adj1" fmla="val 41624"/>
              <a:gd name="adj2" fmla="val 9000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asks </a:t>
            </a:r>
            <a:r>
              <a:rPr lang="en-US" altLang="it-IT" sz="2000" b="1" dirty="0" err="1"/>
              <a:t>dnsstart</a:t>
            </a:r>
            <a:r>
              <a:rPr lang="en-US" altLang="it-IT" sz="2000" dirty="0"/>
              <a:t> what is the address of </a:t>
            </a:r>
            <a:r>
              <a:rPr lang="en-US" altLang="it-IT" sz="2000" b="1" dirty="0"/>
              <a:t>pc2.startup.net</a:t>
            </a:r>
            <a:r>
              <a:rPr lang="en-US" altLang="it-IT" sz="2000" dirty="0"/>
              <a:t> </a:t>
            </a:r>
            <a:endParaRPr lang="en-US" altLang="it-IT" sz="1800" dirty="0"/>
          </a:p>
        </p:txBody>
      </p:sp>
      <p:sp>
        <p:nvSpPr>
          <p:cNvPr id="9" name="AutoShape 37">
            <a:extLst>
              <a:ext uri="{FF2B5EF4-FFF2-40B4-BE49-F238E27FC236}">
                <a16:creationId xmlns:a16="http://schemas.microsoft.com/office/drawing/2014/main" id="{50A0696F-C4FA-AAFA-0606-7A5C082051A9}"/>
              </a:ext>
            </a:extLst>
          </p:cNvPr>
          <p:cNvSpPr>
            <a:spLocks noChangeArrowheads="1"/>
          </p:cNvSpPr>
          <p:nvPr/>
        </p:nvSpPr>
        <p:spPr bwMode="auto">
          <a:xfrm>
            <a:off x="2443220" y="3327334"/>
            <a:ext cx="3254689" cy="825527"/>
          </a:xfrm>
          <a:prstGeom prst="wedgeRoundRectCallout">
            <a:avLst>
              <a:gd name="adj1" fmla="val 56430"/>
              <a:gd name="adj2" fmla="val -7947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pc2.startup.net </a:t>
            </a:r>
            <a:r>
              <a:rPr lang="en-US" altLang="it-IT" sz="2000" dirty="0"/>
              <a:t>address is 192.168.0.222 </a:t>
            </a:r>
            <a:endParaRPr lang="en-US" altLang="it-IT" sz="1800" dirty="0"/>
          </a:p>
        </p:txBody>
      </p:sp>
    </p:spTree>
    <p:extLst>
      <p:ext uri="{BB962C8B-B14F-4D97-AF65-F5344CB8AC3E}">
        <p14:creationId xmlns:p14="http://schemas.microsoft.com/office/powerpoint/2010/main" val="1716645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E12E1D1-E5E8-2190-649D-C3492422AE3B}"/>
              </a:ext>
            </a:extLst>
          </p:cNvPr>
          <p:cNvPicPr>
            <a:picLocks noChangeAspect="1"/>
          </p:cNvPicPr>
          <p:nvPr/>
        </p:nvPicPr>
        <p:blipFill>
          <a:blip r:embed="rId2"/>
          <a:stretch>
            <a:fillRect/>
          </a:stretch>
        </p:blipFill>
        <p:spPr>
          <a:xfrm>
            <a:off x="999769" y="1212768"/>
            <a:ext cx="10192457" cy="5027217"/>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312170" y="1936959"/>
            <a:ext cx="3554835" cy="837618"/>
          </a:xfrm>
          <a:prstGeom prst="wedgeRoundRectCallout">
            <a:avLst>
              <a:gd name="adj1" fmla="val 26112"/>
              <a:gd name="adj2" fmla="val 9500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reports to </a:t>
            </a:r>
            <a:r>
              <a:rPr lang="en-US" altLang="it-IT" sz="2000" b="1" dirty="0"/>
              <a:t>pc1</a:t>
            </a:r>
            <a:r>
              <a:rPr lang="en-US" altLang="it-IT" sz="2000" dirty="0"/>
              <a:t> the </a:t>
            </a:r>
            <a:r>
              <a:rPr lang="en-US" altLang="it-IT" sz="2000" dirty="0" err="1"/>
              <a:t>addres</a:t>
            </a:r>
            <a:r>
              <a:rPr lang="en-US" altLang="it-IT" sz="2000" dirty="0"/>
              <a:t> of </a:t>
            </a:r>
            <a:r>
              <a:rPr lang="en-US" altLang="it-IT" sz="2000" b="1" dirty="0"/>
              <a:t>pc2.startup.net</a:t>
            </a:r>
            <a:r>
              <a:rPr lang="en-US" altLang="it-IT" sz="2000" dirty="0"/>
              <a:t> </a:t>
            </a:r>
            <a:endParaRPr lang="en-US" altLang="it-IT" sz="1800" dirty="0"/>
          </a:p>
        </p:txBody>
      </p:sp>
    </p:spTree>
    <p:extLst>
      <p:ext uri="{BB962C8B-B14F-4D97-AF65-F5344CB8AC3E}">
        <p14:creationId xmlns:p14="http://schemas.microsoft.com/office/powerpoint/2010/main" val="31569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D8C30E-ED26-07AE-BC4D-4F7C8BECBB86}"/>
              </a:ext>
            </a:extLst>
          </p:cNvPr>
          <p:cNvPicPr>
            <a:picLocks noChangeAspect="1"/>
          </p:cNvPicPr>
          <p:nvPr/>
        </p:nvPicPr>
        <p:blipFill>
          <a:blip r:embed="rId2"/>
          <a:stretch>
            <a:fillRect/>
          </a:stretch>
        </p:blipFill>
        <p:spPr>
          <a:xfrm>
            <a:off x="999768" y="1212767"/>
            <a:ext cx="10192457" cy="5013903"/>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en-US" altLang="it-IT" dirty="0"/>
              <a:t>step 3 – the sniffer output </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7" name="AutoShape 37">
            <a:extLst>
              <a:ext uri="{FF2B5EF4-FFF2-40B4-BE49-F238E27FC236}">
                <a16:creationId xmlns:a16="http://schemas.microsoft.com/office/drawing/2014/main" id="{7410D15E-2508-8FA2-87CD-03DBCF58DB1D}"/>
              </a:ext>
            </a:extLst>
          </p:cNvPr>
          <p:cNvSpPr>
            <a:spLocks noChangeArrowheads="1"/>
          </p:cNvSpPr>
          <p:nvPr/>
        </p:nvSpPr>
        <p:spPr bwMode="auto">
          <a:xfrm>
            <a:off x="891522" y="2101026"/>
            <a:ext cx="3554835" cy="837618"/>
          </a:xfrm>
          <a:prstGeom prst="wedgeRoundRectCallout">
            <a:avLst>
              <a:gd name="adj1" fmla="val 26112"/>
              <a:gd name="adj2" fmla="val 9500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a:t>pc1 </a:t>
            </a:r>
            <a:r>
              <a:rPr lang="en-US" altLang="it-IT" sz="2000" dirty="0"/>
              <a:t>asks </a:t>
            </a:r>
            <a:r>
              <a:rPr lang="en-US" altLang="it-IT" sz="2000" b="1" dirty="0" err="1"/>
              <a:t>localuni</a:t>
            </a:r>
            <a:r>
              <a:rPr lang="en-US" altLang="it-IT" sz="2000" dirty="0"/>
              <a:t> for AAAA records of </a:t>
            </a:r>
            <a:r>
              <a:rPr lang="en-US" altLang="it-IT" sz="2000" b="1" dirty="0"/>
              <a:t>pc2.startup.net</a:t>
            </a:r>
            <a:endParaRPr lang="en-US" altLang="it-IT" sz="1800" dirty="0"/>
          </a:p>
        </p:txBody>
      </p:sp>
      <p:sp>
        <p:nvSpPr>
          <p:cNvPr id="8" name="AutoShape 37">
            <a:extLst>
              <a:ext uri="{FF2B5EF4-FFF2-40B4-BE49-F238E27FC236}">
                <a16:creationId xmlns:a16="http://schemas.microsoft.com/office/drawing/2014/main" id="{847C4073-C6C1-5D32-69B8-D9E0CFE0DCF8}"/>
              </a:ext>
            </a:extLst>
          </p:cNvPr>
          <p:cNvSpPr>
            <a:spLocks noChangeArrowheads="1"/>
          </p:cNvSpPr>
          <p:nvPr/>
        </p:nvSpPr>
        <p:spPr bwMode="auto">
          <a:xfrm>
            <a:off x="5818348" y="2031474"/>
            <a:ext cx="4093470" cy="1092081"/>
          </a:xfrm>
          <a:prstGeom prst="wedgeRoundRectCallout">
            <a:avLst>
              <a:gd name="adj1" fmla="val -83631"/>
              <a:gd name="adj2" fmla="val 8082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localuni</a:t>
            </a:r>
            <a:r>
              <a:rPr lang="en-US" altLang="it-IT" sz="2000" b="1" dirty="0"/>
              <a:t> </a:t>
            </a:r>
            <a:r>
              <a:rPr lang="en-US" altLang="it-IT" sz="2000" dirty="0"/>
              <a:t>directly</a:t>
            </a:r>
            <a:r>
              <a:rPr lang="en-US" altLang="it-IT" sz="2000" b="1" dirty="0"/>
              <a:t> </a:t>
            </a:r>
            <a:r>
              <a:rPr lang="en-US" altLang="it-IT" sz="2000" dirty="0"/>
              <a:t>asks </a:t>
            </a:r>
            <a:r>
              <a:rPr lang="en-US" altLang="it-IT" sz="2000" b="1" dirty="0" err="1"/>
              <a:t>dnsstart</a:t>
            </a:r>
            <a:r>
              <a:rPr lang="en-US" altLang="it-IT" sz="2000" dirty="0"/>
              <a:t> (it already knows it) for AAAA records</a:t>
            </a:r>
            <a:r>
              <a:rPr lang="en-US" altLang="it-IT" sz="1800" dirty="0"/>
              <a:t> of </a:t>
            </a:r>
            <a:r>
              <a:rPr lang="en-US" altLang="it-IT" sz="1800" b="1" dirty="0"/>
              <a:t>pc2.startup.net</a:t>
            </a:r>
            <a:endParaRPr lang="en-US" altLang="it-IT" sz="1800" dirty="0"/>
          </a:p>
        </p:txBody>
      </p:sp>
      <p:sp>
        <p:nvSpPr>
          <p:cNvPr id="9" name="AutoShape 37">
            <a:extLst>
              <a:ext uri="{FF2B5EF4-FFF2-40B4-BE49-F238E27FC236}">
                <a16:creationId xmlns:a16="http://schemas.microsoft.com/office/drawing/2014/main" id="{0C1D19AF-D4D0-A299-53AC-FD18241B5F9E}"/>
              </a:ext>
            </a:extLst>
          </p:cNvPr>
          <p:cNvSpPr>
            <a:spLocks noChangeArrowheads="1"/>
          </p:cNvSpPr>
          <p:nvPr/>
        </p:nvSpPr>
        <p:spPr bwMode="auto">
          <a:xfrm>
            <a:off x="5691541" y="4129072"/>
            <a:ext cx="4358715" cy="1092082"/>
          </a:xfrm>
          <a:prstGeom prst="wedgeRoundRectCallout">
            <a:avLst>
              <a:gd name="adj1" fmla="val -82979"/>
              <a:gd name="adj2" fmla="val -94768"/>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dirty="0" err="1"/>
              <a:t>dnsstart</a:t>
            </a:r>
            <a:r>
              <a:rPr lang="en-US" altLang="it-IT" sz="2000" dirty="0"/>
              <a:t> returns a SOA record, indicating that it does not have any AAAA record for </a:t>
            </a:r>
            <a:r>
              <a:rPr lang="en-US" altLang="it-IT" sz="2000" b="1" dirty="0"/>
              <a:t>pc2.startup.net</a:t>
            </a:r>
            <a:endParaRPr lang="en-US" altLang="it-IT" sz="1800" b="1" dirty="0"/>
          </a:p>
        </p:txBody>
      </p:sp>
      <p:sp>
        <p:nvSpPr>
          <p:cNvPr id="10" name="AutoShape 37">
            <a:extLst>
              <a:ext uri="{FF2B5EF4-FFF2-40B4-BE49-F238E27FC236}">
                <a16:creationId xmlns:a16="http://schemas.microsoft.com/office/drawing/2014/main" id="{F51723D4-4F81-0D52-A380-7CE22A73540C}"/>
              </a:ext>
            </a:extLst>
          </p:cNvPr>
          <p:cNvSpPr>
            <a:spLocks noChangeArrowheads="1"/>
          </p:cNvSpPr>
          <p:nvPr/>
        </p:nvSpPr>
        <p:spPr bwMode="auto">
          <a:xfrm>
            <a:off x="940937" y="4846865"/>
            <a:ext cx="4358715" cy="688396"/>
          </a:xfrm>
          <a:prstGeom prst="wedgeRoundRectCallout">
            <a:avLst>
              <a:gd name="adj1" fmla="val -27249"/>
              <a:gd name="adj2" fmla="val -19351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1800" b="1" dirty="0" err="1"/>
              <a:t>localuni</a:t>
            </a:r>
            <a:r>
              <a:rPr lang="en-US" altLang="it-IT" sz="1800" b="1" dirty="0"/>
              <a:t> </a:t>
            </a:r>
            <a:r>
              <a:rPr lang="en-US" altLang="it-IT" sz="1800" dirty="0"/>
              <a:t>reports </a:t>
            </a:r>
            <a:r>
              <a:rPr lang="en-US" altLang="it-IT" sz="1800" b="1" dirty="0" err="1"/>
              <a:t>dnsstart</a:t>
            </a:r>
            <a:r>
              <a:rPr lang="en-US" altLang="it-IT" sz="1800" dirty="0"/>
              <a:t> answer to </a:t>
            </a:r>
            <a:r>
              <a:rPr lang="en-US" altLang="it-IT" sz="1800" b="1" dirty="0"/>
              <a:t>pc1</a:t>
            </a:r>
          </a:p>
        </p:txBody>
      </p:sp>
    </p:spTree>
    <p:extLst>
      <p:ext uri="{BB962C8B-B14F-4D97-AF65-F5344CB8AC3E}">
        <p14:creationId xmlns:p14="http://schemas.microsoft.com/office/powerpoint/2010/main" val="4265732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2">
            <a:extLst>
              <a:ext uri="{FF2B5EF4-FFF2-40B4-BE49-F238E27FC236}">
                <a16:creationId xmlns:a16="http://schemas.microsoft.com/office/drawing/2014/main" id="{2137631B-77E3-3A06-D8A1-DC66E65E200C}"/>
              </a:ext>
            </a:extLst>
          </p:cNvPr>
          <p:cNvSpPr>
            <a:spLocks noGrp="1" noChangeArrowheads="1"/>
          </p:cNvSpPr>
          <p:nvPr>
            <p:ph type="title"/>
          </p:nvPr>
        </p:nvSpPr>
        <p:spPr/>
        <p:txBody>
          <a:bodyPr/>
          <a:lstStyle/>
          <a:p>
            <a:pPr eaLnBrk="1" hangingPunct="1"/>
            <a:r>
              <a:rPr lang="it-IT" altLang="it-IT" err="1"/>
              <a:t>about</a:t>
            </a:r>
            <a:r>
              <a:rPr lang="it-IT" altLang="it-IT"/>
              <a:t> the DNS</a:t>
            </a:r>
          </a:p>
        </p:txBody>
      </p:sp>
      <p:sp>
        <p:nvSpPr>
          <p:cNvPr id="9221" name="Rectangle 3">
            <a:extLst>
              <a:ext uri="{FF2B5EF4-FFF2-40B4-BE49-F238E27FC236}">
                <a16:creationId xmlns:a16="http://schemas.microsoft.com/office/drawing/2014/main" id="{C17AA510-AD22-A134-9F78-84772E2D64AF}"/>
              </a:ext>
            </a:extLst>
          </p:cNvPr>
          <p:cNvSpPr>
            <a:spLocks noGrp="1" noChangeArrowheads="1"/>
          </p:cNvSpPr>
          <p:nvPr>
            <p:ph idx="1"/>
          </p:nvPr>
        </p:nvSpPr>
        <p:spPr/>
        <p:txBody>
          <a:bodyPr/>
          <a:lstStyle/>
          <a:p>
            <a:pPr eaLnBrk="1" hangingPunct="1">
              <a:lnSpc>
                <a:spcPct val="80000"/>
              </a:lnSpc>
            </a:pPr>
            <a:r>
              <a:rPr lang="it-IT" altLang="it-IT" dirty="0"/>
              <a:t>takes care of </a:t>
            </a:r>
            <a:r>
              <a:rPr lang="it-IT" altLang="it-IT" dirty="0" err="1"/>
              <a:t>associating</a:t>
            </a:r>
            <a:r>
              <a:rPr lang="it-IT" altLang="it-IT" dirty="0"/>
              <a:t> names with IP </a:t>
            </a:r>
            <a:r>
              <a:rPr lang="it-IT" altLang="it-IT" dirty="0" err="1"/>
              <a:t>addresses</a:t>
            </a:r>
            <a:endParaRPr lang="it-IT" altLang="it-IT" dirty="0"/>
          </a:p>
          <a:p>
            <a:pPr eaLnBrk="1" hangingPunct="1">
              <a:lnSpc>
                <a:spcPct val="80000"/>
              </a:lnSpc>
            </a:pPr>
            <a:r>
              <a:rPr lang="it-IT" altLang="it-IT" dirty="0"/>
              <a:t>the </a:t>
            </a:r>
            <a:r>
              <a:rPr lang="it-IT" altLang="it-IT" dirty="0">
                <a:solidFill>
                  <a:schemeClr val="accent1"/>
                </a:solidFill>
              </a:rPr>
              <a:t>name system</a:t>
            </a:r>
            <a:r>
              <a:rPr lang="it-IT" altLang="it-IT" dirty="0"/>
              <a:t> </a:t>
            </a:r>
            <a:r>
              <a:rPr lang="it-IT" altLang="it-IT" dirty="0" err="1"/>
              <a:t>is</a:t>
            </a:r>
            <a:r>
              <a:rPr lang="it-IT" altLang="it-IT" dirty="0"/>
              <a:t> </a:t>
            </a:r>
            <a:r>
              <a:rPr lang="it-IT" altLang="it-IT" dirty="0" err="1"/>
              <a:t>distributed</a:t>
            </a:r>
            <a:r>
              <a:rPr lang="it-IT" altLang="it-IT" dirty="0"/>
              <a:t> over </a:t>
            </a:r>
            <a:r>
              <a:rPr lang="it-IT" altLang="it-IT" dirty="0" err="1"/>
              <a:t>several</a:t>
            </a:r>
            <a:r>
              <a:rPr lang="it-IT" altLang="it-IT" dirty="0"/>
              <a:t> </a:t>
            </a:r>
            <a:r>
              <a:rPr lang="it-IT" altLang="it-IT" dirty="0" err="1"/>
              <a:t>nodes</a:t>
            </a:r>
            <a:r>
              <a:rPr lang="it-IT" altLang="it-IT" dirty="0"/>
              <a:t> (</a:t>
            </a:r>
            <a:r>
              <a:rPr lang="it-IT" altLang="it-IT" dirty="0" err="1"/>
              <a:t>hosts</a:t>
            </a:r>
            <a:r>
              <a:rPr lang="it-IT" altLang="it-IT" dirty="0"/>
              <a:t>) </a:t>
            </a:r>
            <a:r>
              <a:rPr lang="it-IT" altLang="it-IT" dirty="0" err="1"/>
              <a:t>that</a:t>
            </a:r>
            <a:r>
              <a:rPr lang="it-IT" altLang="it-IT" dirty="0"/>
              <a:t> are </a:t>
            </a:r>
            <a:r>
              <a:rPr lang="it-IT" altLang="it-IT" dirty="0" err="1"/>
              <a:t>hierarchically</a:t>
            </a:r>
            <a:r>
              <a:rPr lang="it-IT" altLang="it-IT" dirty="0"/>
              <a:t> </a:t>
            </a:r>
            <a:r>
              <a:rPr lang="it-IT" altLang="it-IT" dirty="0" err="1"/>
              <a:t>organized</a:t>
            </a:r>
            <a:r>
              <a:rPr lang="it-IT" altLang="it-IT" dirty="0"/>
              <a:t> to </a:t>
            </a:r>
            <a:r>
              <a:rPr lang="it-IT" altLang="it-IT" dirty="0" err="1"/>
              <a:t>form</a:t>
            </a:r>
            <a:r>
              <a:rPr lang="it-IT" altLang="it-IT" dirty="0"/>
              <a:t> a </a:t>
            </a:r>
            <a:r>
              <a:rPr lang="it-IT" altLang="it-IT" dirty="0" err="1"/>
              <a:t>tree</a:t>
            </a:r>
            <a:endParaRPr lang="it-IT" altLang="it-IT" dirty="0"/>
          </a:p>
          <a:p>
            <a:pPr eaLnBrk="1" hangingPunct="1">
              <a:lnSpc>
                <a:spcPct val="80000"/>
              </a:lnSpc>
            </a:pPr>
            <a:r>
              <a:rPr lang="it-IT" altLang="it-IT" dirty="0" err="1"/>
              <a:t>each</a:t>
            </a:r>
            <a:r>
              <a:rPr lang="it-IT" altLang="it-IT" dirty="0"/>
              <a:t> </a:t>
            </a:r>
            <a:r>
              <a:rPr lang="it-IT" altLang="it-IT" dirty="0" err="1"/>
              <a:t>node</a:t>
            </a:r>
            <a:r>
              <a:rPr lang="it-IT" altLang="it-IT" dirty="0"/>
              <a:t> in the </a:t>
            </a:r>
            <a:r>
              <a:rPr lang="it-IT" altLang="it-IT" dirty="0" err="1"/>
              <a:t>hierarchy</a:t>
            </a:r>
            <a:r>
              <a:rPr lang="it-IT" altLang="it-IT" dirty="0"/>
              <a:t> </a:t>
            </a:r>
            <a:r>
              <a:rPr lang="it-IT" altLang="it-IT" dirty="0" err="1"/>
              <a:t>corresponds</a:t>
            </a:r>
            <a:r>
              <a:rPr lang="it-IT" altLang="it-IT" dirty="0"/>
              <a:t> to a </a:t>
            </a:r>
            <a:r>
              <a:rPr lang="it-IT" altLang="it-IT" dirty="0">
                <a:solidFill>
                  <a:schemeClr val="accent1"/>
                </a:solidFill>
              </a:rPr>
              <a:t>name</a:t>
            </a:r>
          </a:p>
          <a:p>
            <a:pPr eaLnBrk="1" hangingPunct="1">
              <a:lnSpc>
                <a:spcPct val="80000"/>
              </a:lnSpc>
            </a:pPr>
            <a:r>
              <a:rPr lang="it-IT" altLang="it-IT" dirty="0"/>
              <a:t>a </a:t>
            </a:r>
            <a:r>
              <a:rPr lang="it-IT" altLang="it-IT" dirty="0">
                <a:solidFill>
                  <a:schemeClr val="accent1"/>
                </a:solidFill>
              </a:rPr>
              <a:t>domain</a:t>
            </a:r>
            <a:r>
              <a:rPr lang="it-IT" altLang="it-IT" dirty="0"/>
              <a:t> in the name system </a:t>
            </a:r>
            <a:r>
              <a:rPr lang="it-IT" altLang="it-IT" dirty="0" err="1"/>
              <a:t>is</a:t>
            </a:r>
            <a:r>
              <a:rPr lang="it-IT" altLang="it-IT" dirty="0"/>
              <a:t> a </a:t>
            </a:r>
            <a:r>
              <a:rPr lang="it-IT" altLang="it-IT" dirty="0" err="1"/>
              <a:t>subtree</a:t>
            </a:r>
            <a:endParaRPr lang="it-IT" altLang="it-IT" dirty="0"/>
          </a:p>
          <a:p>
            <a:pPr eaLnBrk="1" hangingPunct="1">
              <a:lnSpc>
                <a:spcPct val="80000"/>
              </a:lnSpc>
            </a:pPr>
            <a:r>
              <a:rPr lang="it-IT" altLang="it-IT" dirty="0"/>
              <a:t>a </a:t>
            </a:r>
            <a:r>
              <a:rPr lang="it-IT" altLang="it-IT" dirty="0" err="1"/>
              <a:t>node</a:t>
            </a:r>
            <a:r>
              <a:rPr lang="it-IT" altLang="it-IT" dirty="0"/>
              <a:t> in the </a:t>
            </a:r>
            <a:r>
              <a:rPr lang="it-IT" altLang="it-IT" dirty="0" err="1"/>
              <a:t>hierarchy</a:t>
            </a:r>
            <a:r>
              <a:rPr lang="it-IT" altLang="it-IT" dirty="0"/>
              <a:t> </a:t>
            </a:r>
            <a:r>
              <a:rPr lang="it-IT" altLang="it-IT" dirty="0" err="1"/>
              <a:t>may</a:t>
            </a:r>
            <a:r>
              <a:rPr lang="it-IT" altLang="it-IT" dirty="0"/>
              <a:t> be </a:t>
            </a:r>
            <a:r>
              <a:rPr lang="it-IT" altLang="it-IT" dirty="0" err="1"/>
              <a:t>delegated</a:t>
            </a:r>
            <a:r>
              <a:rPr lang="it-IT" altLang="it-IT" dirty="0"/>
              <a:t> to handle names for a </a:t>
            </a:r>
            <a:r>
              <a:rPr lang="it-IT" altLang="it-IT" dirty="0" err="1"/>
              <a:t>particular</a:t>
            </a:r>
            <a:r>
              <a:rPr lang="it-IT" altLang="it-IT" dirty="0"/>
              <a:t> zone</a:t>
            </a:r>
          </a:p>
          <a:p>
            <a:pPr lvl="1" eaLnBrk="1" hangingPunct="1">
              <a:lnSpc>
                <a:spcPct val="80000"/>
              </a:lnSpc>
            </a:pPr>
            <a:r>
              <a:rPr lang="it-IT" altLang="it-IT" dirty="0" err="1"/>
              <a:t>such</a:t>
            </a:r>
            <a:r>
              <a:rPr lang="it-IT" altLang="it-IT" dirty="0"/>
              <a:t> a </a:t>
            </a:r>
            <a:r>
              <a:rPr lang="it-IT" altLang="it-IT" dirty="0" err="1"/>
              <a:t>node</a:t>
            </a:r>
            <a:r>
              <a:rPr lang="it-IT" altLang="it-IT" dirty="0"/>
              <a:t> </a:t>
            </a:r>
            <a:r>
              <a:rPr lang="it-IT" altLang="it-IT" dirty="0" err="1"/>
              <a:t>is</a:t>
            </a:r>
            <a:r>
              <a:rPr lang="it-IT" altLang="it-IT" dirty="0"/>
              <a:t> an </a:t>
            </a:r>
            <a:r>
              <a:rPr lang="it-IT" altLang="it-IT" dirty="0" err="1">
                <a:solidFill>
                  <a:schemeClr val="accent1"/>
                </a:solidFill>
              </a:rPr>
              <a:t>authoritative</a:t>
            </a:r>
            <a:r>
              <a:rPr lang="it-IT" altLang="it-IT" dirty="0">
                <a:solidFill>
                  <a:schemeClr val="accent1"/>
                </a:solidFill>
              </a:rPr>
              <a:t> server</a:t>
            </a:r>
            <a:r>
              <a:rPr lang="it-IT" altLang="it-IT" dirty="0"/>
              <a:t> for </a:t>
            </a:r>
            <a:r>
              <a:rPr lang="it-IT" altLang="it-IT" dirty="0" err="1"/>
              <a:t>that</a:t>
            </a:r>
            <a:r>
              <a:rPr lang="it-IT" altLang="it-IT" dirty="0"/>
              <a:t> zone</a:t>
            </a:r>
          </a:p>
          <a:p>
            <a:pPr eaLnBrk="1" hangingPunct="1">
              <a:lnSpc>
                <a:spcPct val="80000"/>
              </a:lnSpc>
            </a:pPr>
            <a:r>
              <a:rPr lang="it-IT" altLang="it-IT" dirty="0"/>
              <a:t>a </a:t>
            </a:r>
            <a:r>
              <a:rPr lang="it-IT" altLang="it-IT" dirty="0">
                <a:solidFill>
                  <a:schemeClr val="accent1"/>
                </a:solidFill>
              </a:rPr>
              <a:t>zone</a:t>
            </a:r>
            <a:r>
              <a:rPr lang="it-IT" altLang="it-IT" dirty="0"/>
              <a:t> </a:t>
            </a:r>
            <a:r>
              <a:rPr lang="it-IT" altLang="it-IT" dirty="0" err="1"/>
              <a:t>is</a:t>
            </a:r>
            <a:r>
              <a:rPr lang="it-IT" altLang="it-IT" dirty="0"/>
              <a:t> a domain </a:t>
            </a:r>
            <a:r>
              <a:rPr lang="it-IT" altLang="it-IT" dirty="0" err="1"/>
              <a:t>which</a:t>
            </a:r>
            <a:r>
              <a:rPr lang="it-IT" altLang="it-IT" dirty="0"/>
              <a:t> </a:t>
            </a:r>
            <a:r>
              <a:rPr lang="it-IT" altLang="it-IT" dirty="0" err="1"/>
              <a:t>is</a:t>
            </a:r>
            <a:r>
              <a:rPr lang="it-IT" altLang="it-IT" dirty="0"/>
              <a:t> </a:t>
            </a:r>
            <a:r>
              <a:rPr lang="it-IT" altLang="it-IT" dirty="0" err="1"/>
              <a:t>devoid</a:t>
            </a:r>
            <a:r>
              <a:rPr lang="it-IT" altLang="it-IT" dirty="0"/>
              <a:t> of </a:t>
            </a:r>
            <a:r>
              <a:rPr lang="it-IT" altLang="it-IT" dirty="0" err="1"/>
              <a:t>those</a:t>
            </a:r>
            <a:r>
              <a:rPr lang="it-IT" altLang="it-IT" dirty="0"/>
              <a:t> </a:t>
            </a:r>
            <a:r>
              <a:rPr lang="it-IT" altLang="it-IT" dirty="0" err="1"/>
              <a:t>nodes</a:t>
            </a:r>
            <a:r>
              <a:rPr lang="it-IT" altLang="it-IT" dirty="0"/>
              <a:t> </a:t>
            </a:r>
            <a:r>
              <a:rPr lang="it-IT" altLang="it-IT" dirty="0" err="1"/>
              <a:t>having</a:t>
            </a:r>
            <a:r>
              <a:rPr lang="it-IT" altLang="it-IT" dirty="0"/>
              <a:t> a </a:t>
            </a:r>
            <a:r>
              <a:rPr lang="it-IT" altLang="it-IT" dirty="0" err="1"/>
              <a:t>different</a:t>
            </a:r>
            <a:r>
              <a:rPr lang="it-IT" altLang="it-IT" dirty="0"/>
              <a:t> </a:t>
            </a:r>
            <a:r>
              <a:rPr lang="it-IT" altLang="it-IT" dirty="0" err="1"/>
              <a:t>authoritative</a:t>
            </a:r>
            <a:r>
              <a:rPr lang="it-IT" altLang="it-IT" dirty="0"/>
              <a:t> server (i.e., a </a:t>
            </a:r>
            <a:r>
              <a:rPr lang="it-IT" altLang="it-IT" dirty="0" err="1"/>
              <a:t>tree</a:t>
            </a:r>
            <a:r>
              <a:rPr lang="it-IT" altLang="it-IT" dirty="0"/>
              <a:t> </a:t>
            </a:r>
            <a:r>
              <a:rPr lang="it-IT" altLang="it-IT" dirty="0" err="1"/>
              <a:t>without</a:t>
            </a:r>
            <a:r>
              <a:rPr lang="it-IT" altLang="it-IT" dirty="0"/>
              <a:t> </a:t>
            </a:r>
            <a:r>
              <a:rPr lang="it-IT" altLang="it-IT" dirty="0" err="1"/>
              <a:t>subtrees</a:t>
            </a:r>
            <a:r>
              <a:rPr lang="it-IT" altLang="it-IT" dirty="0"/>
              <a:t>)</a:t>
            </a:r>
          </a:p>
        </p:txBody>
      </p:sp>
      <p:sp>
        <p:nvSpPr>
          <p:cNvPr id="2" name="Rectangle 4">
            <a:extLst>
              <a:ext uri="{FF2B5EF4-FFF2-40B4-BE49-F238E27FC236}">
                <a16:creationId xmlns:a16="http://schemas.microsoft.com/office/drawing/2014/main" id="{24F2B194-B730-109C-5639-982A2D384BAE}"/>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AE45811E-D7E3-E702-91A5-1D14DB0019E9}"/>
              </a:ext>
            </a:extLst>
          </p:cNvPr>
          <p:cNvSpPr>
            <a:spLocks noGrp="1" noChangeArrowheads="1"/>
          </p:cNvSpPr>
          <p:nvPr>
            <p:ph type="ftr" sz="quarter" idx="11"/>
          </p:nvPr>
        </p:nvSpPr>
        <p:spPr>
          <a:ln/>
        </p:spPr>
        <p:txBody>
          <a:bodyPr/>
          <a:lstStyle/>
          <a:p>
            <a:r>
              <a:rPr lang="it-IT" altLang="it-IT"/>
              <a:t>kathara – [ lab: dns ]</a:t>
            </a:r>
          </a:p>
        </p:txBody>
      </p:sp>
    </p:spTree>
    <p:extLst>
      <p:ext uri="{BB962C8B-B14F-4D97-AF65-F5344CB8AC3E}">
        <p14:creationId xmlns:p14="http://schemas.microsoft.com/office/powerpoint/2010/main" val="24306931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4">
            <a:extLst>
              <a:ext uri="{FF2B5EF4-FFF2-40B4-BE49-F238E27FC236}">
                <a16:creationId xmlns:a16="http://schemas.microsoft.com/office/drawing/2014/main" id="{CA387991-4D34-E210-2AD2-C97A536A9873}"/>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49155" name="Rectangle 5">
            <a:extLst>
              <a:ext uri="{FF2B5EF4-FFF2-40B4-BE49-F238E27FC236}">
                <a16:creationId xmlns:a16="http://schemas.microsoft.com/office/drawing/2014/main" id="{5FD55103-D3B8-8D00-B2D4-F1A3A3222AD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49156" name="Rectangle 28">
            <a:extLst>
              <a:ext uri="{FF2B5EF4-FFF2-40B4-BE49-F238E27FC236}">
                <a16:creationId xmlns:a16="http://schemas.microsoft.com/office/drawing/2014/main" id="{E63F04B0-402D-204D-5B60-946FB555A3A7}"/>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49157" name="Text Box 3">
            <a:extLst>
              <a:ext uri="{FF2B5EF4-FFF2-40B4-BE49-F238E27FC236}">
                <a16:creationId xmlns:a16="http://schemas.microsoft.com/office/drawing/2014/main" id="{DD0418C8-8D19-DE9D-56A7-97812EA29536}"/>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49158" name="Line 4">
            <a:extLst>
              <a:ext uri="{FF2B5EF4-FFF2-40B4-BE49-F238E27FC236}">
                <a16:creationId xmlns:a16="http://schemas.microsoft.com/office/drawing/2014/main" id="{5DB2A1AD-FE53-933F-858D-4CF1535A6B62}"/>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59" name="Line 5">
            <a:extLst>
              <a:ext uri="{FF2B5EF4-FFF2-40B4-BE49-F238E27FC236}">
                <a16:creationId xmlns:a16="http://schemas.microsoft.com/office/drawing/2014/main" id="{4C4F023F-ECC6-5B04-F8CA-4B93838CE6CC}"/>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60" name="Rectangle 6">
            <a:extLst>
              <a:ext uri="{FF2B5EF4-FFF2-40B4-BE49-F238E27FC236}">
                <a16:creationId xmlns:a16="http://schemas.microsoft.com/office/drawing/2014/main" id="{5C42A0E1-181A-1CB4-111E-D49D5C8A7318}"/>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49161" name="Rectangle 7">
            <a:extLst>
              <a:ext uri="{FF2B5EF4-FFF2-40B4-BE49-F238E27FC236}">
                <a16:creationId xmlns:a16="http://schemas.microsoft.com/office/drawing/2014/main" id="{EEDF6B28-A8C7-0F60-706C-9EC4434158E0}"/>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49162" name="Text Box 8">
            <a:extLst>
              <a:ext uri="{FF2B5EF4-FFF2-40B4-BE49-F238E27FC236}">
                <a16:creationId xmlns:a16="http://schemas.microsoft.com/office/drawing/2014/main" id="{E5F73965-F998-A7FC-C40C-4669F687CE17}"/>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49163" name="Rectangle 9">
            <a:extLst>
              <a:ext uri="{FF2B5EF4-FFF2-40B4-BE49-F238E27FC236}">
                <a16:creationId xmlns:a16="http://schemas.microsoft.com/office/drawing/2014/main" id="{F3E39A26-CE16-81D2-A99E-1B3003A557EB}"/>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49164" name="Rectangle 10">
            <a:extLst>
              <a:ext uri="{FF2B5EF4-FFF2-40B4-BE49-F238E27FC236}">
                <a16:creationId xmlns:a16="http://schemas.microsoft.com/office/drawing/2014/main" id="{D0B5AB50-32CB-06FF-4647-8212F98F6CCA}"/>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49165" name="Rectangle 11">
            <a:extLst>
              <a:ext uri="{FF2B5EF4-FFF2-40B4-BE49-F238E27FC236}">
                <a16:creationId xmlns:a16="http://schemas.microsoft.com/office/drawing/2014/main" id="{7F24697C-1E73-0B83-770B-747F59385644}"/>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49166" name="Rectangle 12">
            <a:extLst>
              <a:ext uri="{FF2B5EF4-FFF2-40B4-BE49-F238E27FC236}">
                <a16:creationId xmlns:a16="http://schemas.microsoft.com/office/drawing/2014/main" id="{C10C11A4-CCCE-82A4-5FCA-CB887867F5F8}"/>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49167" name="Rectangle 13">
            <a:extLst>
              <a:ext uri="{FF2B5EF4-FFF2-40B4-BE49-F238E27FC236}">
                <a16:creationId xmlns:a16="http://schemas.microsoft.com/office/drawing/2014/main" id="{E87EF27C-78AE-BC6B-2ED5-C886B1F2AF54}"/>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49168" name="Line 14">
            <a:extLst>
              <a:ext uri="{FF2B5EF4-FFF2-40B4-BE49-F238E27FC236}">
                <a16:creationId xmlns:a16="http://schemas.microsoft.com/office/drawing/2014/main" id="{1E56B6D8-2883-34CB-1A97-72E1FDFEF80C}"/>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69" name="Line 15">
            <a:extLst>
              <a:ext uri="{FF2B5EF4-FFF2-40B4-BE49-F238E27FC236}">
                <a16:creationId xmlns:a16="http://schemas.microsoft.com/office/drawing/2014/main" id="{35E3C623-9FCC-E90A-7CA1-B9F595604FBC}"/>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0" name="Line 16">
            <a:extLst>
              <a:ext uri="{FF2B5EF4-FFF2-40B4-BE49-F238E27FC236}">
                <a16:creationId xmlns:a16="http://schemas.microsoft.com/office/drawing/2014/main" id="{3BB333F6-9AC6-2D9E-C265-8DA0C4F0C1D4}"/>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1" name="Line 17">
            <a:extLst>
              <a:ext uri="{FF2B5EF4-FFF2-40B4-BE49-F238E27FC236}">
                <a16:creationId xmlns:a16="http://schemas.microsoft.com/office/drawing/2014/main" id="{76F4CEBE-38D5-6AEA-E799-405F2C4B7D9D}"/>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2" name="Line 18">
            <a:extLst>
              <a:ext uri="{FF2B5EF4-FFF2-40B4-BE49-F238E27FC236}">
                <a16:creationId xmlns:a16="http://schemas.microsoft.com/office/drawing/2014/main" id="{11F32C96-39D1-F798-169E-FF99C7541E70}"/>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3" name="Line 19">
            <a:extLst>
              <a:ext uri="{FF2B5EF4-FFF2-40B4-BE49-F238E27FC236}">
                <a16:creationId xmlns:a16="http://schemas.microsoft.com/office/drawing/2014/main" id="{75572398-11AC-721D-7020-B75B89E4F00A}"/>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9174" name="Text Box 20">
            <a:extLst>
              <a:ext uri="{FF2B5EF4-FFF2-40B4-BE49-F238E27FC236}">
                <a16:creationId xmlns:a16="http://schemas.microsoft.com/office/drawing/2014/main" id="{A593AAC1-AA9A-BB08-6E6C-5FF0348CD7EC}"/>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49175" name="Text Box 21">
            <a:extLst>
              <a:ext uri="{FF2B5EF4-FFF2-40B4-BE49-F238E27FC236}">
                <a16:creationId xmlns:a16="http://schemas.microsoft.com/office/drawing/2014/main" id="{EBF81C25-F566-396D-237E-568745478CA4}"/>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49176" name="Text Box 22">
            <a:extLst>
              <a:ext uri="{FF2B5EF4-FFF2-40B4-BE49-F238E27FC236}">
                <a16:creationId xmlns:a16="http://schemas.microsoft.com/office/drawing/2014/main" id="{91BC21EE-EE3C-0B05-BDDF-466813B46E0E}"/>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49177" name="Text Box 23">
            <a:extLst>
              <a:ext uri="{FF2B5EF4-FFF2-40B4-BE49-F238E27FC236}">
                <a16:creationId xmlns:a16="http://schemas.microsoft.com/office/drawing/2014/main" id="{26533E5F-0902-7BF7-57B9-2F1982EFABA1}"/>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49178" name="Text Box 24">
            <a:extLst>
              <a:ext uri="{FF2B5EF4-FFF2-40B4-BE49-F238E27FC236}">
                <a16:creationId xmlns:a16="http://schemas.microsoft.com/office/drawing/2014/main" id="{204831B8-07B0-E80B-6759-8E892267929C}"/>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49179" name="Text Box 25">
            <a:extLst>
              <a:ext uri="{FF2B5EF4-FFF2-40B4-BE49-F238E27FC236}">
                <a16:creationId xmlns:a16="http://schemas.microsoft.com/office/drawing/2014/main" id="{EE82F50E-9CAF-3E5A-3C50-D956227E70F1}"/>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49180" name="Rectangle 26">
            <a:extLst>
              <a:ext uri="{FF2B5EF4-FFF2-40B4-BE49-F238E27FC236}">
                <a16:creationId xmlns:a16="http://schemas.microsoft.com/office/drawing/2014/main" id="{1E0B75FD-875B-DDAF-3791-698CBD1747DE}"/>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49181" name="Text Box 27">
            <a:extLst>
              <a:ext uri="{FF2B5EF4-FFF2-40B4-BE49-F238E27FC236}">
                <a16:creationId xmlns:a16="http://schemas.microsoft.com/office/drawing/2014/main" id="{92835A88-DFC6-2FAD-2726-5B41CB3B62A5}"/>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49182" name="Freeform 29">
            <a:extLst>
              <a:ext uri="{FF2B5EF4-FFF2-40B4-BE49-F238E27FC236}">
                <a16:creationId xmlns:a16="http://schemas.microsoft.com/office/drawing/2014/main" id="{EAA37DB4-DA3A-8B83-690B-086B1DB9A413}"/>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313638880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4">
            <a:extLst>
              <a:ext uri="{FF2B5EF4-FFF2-40B4-BE49-F238E27FC236}">
                <a16:creationId xmlns:a16="http://schemas.microsoft.com/office/drawing/2014/main" id="{FA56735A-1393-30CC-FC53-CB291CBC864C}"/>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50179" name="Rectangle 5">
            <a:extLst>
              <a:ext uri="{FF2B5EF4-FFF2-40B4-BE49-F238E27FC236}">
                <a16:creationId xmlns:a16="http://schemas.microsoft.com/office/drawing/2014/main" id="{3CFA32BE-E350-1D28-5493-6527B11DE6CB}"/>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0180" name="Rectangle 2">
            <a:extLst>
              <a:ext uri="{FF2B5EF4-FFF2-40B4-BE49-F238E27FC236}">
                <a16:creationId xmlns:a16="http://schemas.microsoft.com/office/drawing/2014/main" id="{C75F4D91-9573-96CB-B197-84AF742BEC37}"/>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0181" name="Text Box 3">
            <a:extLst>
              <a:ext uri="{FF2B5EF4-FFF2-40B4-BE49-F238E27FC236}">
                <a16:creationId xmlns:a16="http://schemas.microsoft.com/office/drawing/2014/main" id="{4CA2EA2A-C3B4-D5D7-47AB-9F1C64744FDB}"/>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0182" name="Line 4">
            <a:extLst>
              <a:ext uri="{FF2B5EF4-FFF2-40B4-BE49-F238E27FC236}">
                <a16:creationId xmlns:a16="http://schemas.microsoft.com/office/drawing/2014/main" id="{E3737E15-C539-F0B9-FF0D-984A94A816AD}"/>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83" name="Line 5">
            <a:extLst>
              <a:ext uri="{FF2B5EF4-FFF2-40B4-BE49-F238E27FC236}">
                <a16:creationId xmlns:a16="http://schemas.microsoft.com/office/drawing/2014/main" id="{F0E2860A-D943-5724-45BE-83CB5E82CDD2}"/>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84" name="Rectangle 6">
            <a:extLst>
              <a:ext uri="{FF2B5EF4-FFF2-40B4-BE49-F238E27FC236}">
                <a16:creationId xmlns:a16="http://schemas.microsoft.com/office/drawing/2014/main" id="{3999FA8D-7DBF-1A13-F7FE-6CC85C71DE04}"/>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0185" name="Rectangle 7">
            <a:extLst>
              <a:ext uri="{FF2B5EF4-FFF2-40B4-BE49-F238E27FC236}">
                <a16:creationId xmlns:a16="http://schemas.microsoft.com/office/drawing/2014/main" id="{4330B842-B04E-68D4-6117-CE5D87AC6F34}"/>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0186" name="Text Box 8">
            <a:extLst>
              <a:ext uri="{FF2B5EF4-FFF2-40B4-BE49-F238E27FC236}">
                <a16:creationId xmlns:a16="http://schemas.microsoft.com/office/drawing/2014/main" id="{BA7846F3-5C21-3A05-4B64-802DA3DCF877}"/>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0187" name="Rectangle 9">
            <a:extLst>
              <a:ext uri="{FF2B5EF4-FFF2-40B4-BE49-F238E27FC236}">
                <a16:creationId xmlns:a16="http://schemas.microsoft.com/office/drawing/2014/main" id="{9272ECB0-0E41-AF20-D80C-56136C0988FE}"/>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0188" name="Rectangle 10">
            <a:extLst>
              <a:ext uri="{FF2B5EF4-FFF2-40B4-BE49-F238E27FC236}">
                <a16:creationId xmlns:a16="http://schemas.microsoft.com/office/drawing/2014/main" id="{09343236-B83D-39E2-3E6D-09924CA39FF5}"/>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0189" name="Rectangle 11">
            <a:extLst>
              <a:ext uri="{FF2B5EF4-FFF2-40B4-BE49-F238E27FC236}">
                <a16:creationId xmlns:a16="http://schemas.microsoft.com/office/drawing/2014/main" id="{04C22DC4-C57A-C26D-A149-82769E05C304}"/>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0190" name="Rectangle 12">
            <a:extLst>
              <a:ext uri="{FF2B5EF4-FFF2-40B4-BE49-F238E27FC236}">
                <a16:creationId xmlns:a16="http://schemas.microsoft.com/office/drawing/2014/main" id="{9927D674-F148-B999-7172-D65150BF2369}"/>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0191" name="Rectangle 13">
            <a:extLst>
              <a:ext uri="{FF2B5EF4-FFF2-40B4-BE49-F238E27FC236}">
                <a16:creationId xmlns:a16="http://schemas.microsoft.com/office/drawing/2014/main" id="{A19E264B-FB94-396F-263F-B6A744C8D2DC}"/>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0192" name="Line 14">
            <a:extLst>
              <a:ext uri="{FF2B5EF4-FFF2-40B4-BE49-F238E27FC236}">
                <a16:creationId xmlns:a16="http://schemas.microsoft.com/office/drawing/2014/main" id="{841BDA74-CF8A-A767-D392-2B74D2599B71}"/>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3" name="Line 15">
            <a:extLst>
              <a:ext uri="{FF2B5EF4-FFF2-40B4-BE49-F238E27FC236}">
                <a16:creationId xmlns:a16="http://schemas.microsoft.com/office/drawing/2014/main" id="{DB0B184C-7D5B-CD2E-BD94-DE8BC1CFFC70}"/>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4" name="Line 16">
            <a:extLst>
              <a:ext uri="{FF2B5EF4-FFF2-40B4-BE49-F238E27FC236}">
                <a16:creationId xmlns:a16="http://schemas.microsoft.com/office/drawing/2014/main" id="{4EA8BEDE-D8D6-BC7B-35AF-8B3A53E012E1}"/>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5" name="Line 17">
            <a:extLst>
              <a:ext uri="{FF2B5EF4-FFF2-40B4-BE49-F238E27FC236}">
                <a16:creationId xmlns:a16="http://schemas.microsoft.com/office/drawing/2014/main" id="{929B742F-C1A7-5D57-BC0E-50067C4437EA}"/>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6" name="Line 18">
            <a:extLst>
              <a:ext uri="{FF2B5EF4-FFF2-40B4-BE49-F238E27FC236}">
                <a16:creationId xmlns:a16="http://schemas.microsoft.com/office/drawing/2014/main" id="{80621F10-154C-16CF-4B44-04D903F6B328}"/>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7" name="Line 19">
            <a:extLst>
              <a:ext uri="{FF2B5EF4-FFF2-40B4-BE49-F238E27FC236}">
                <a16:creationId xmlns:a16="http://schemas.microsoft.com/office/drawing/2014/main" id="{982F146A-7343-8DA1-AA00-1811D0EF38D4}"/>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0198" name="Text Box 20">
            <a:extLst>
              <a:ext uri="{FF2B5EF4-FFF2-40B4-BE49-F238E27FC236}">
                <a16:creationId xmlns:a16="http://schemas.microsoft.com/office/drawing/2014/main" id="{ACB503F7-4F1B-2166-C202-2828B2E228DC}"/>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0199" name="Text Box 21">
            <a:extLst>
              <a:ext uri="{FF2B5EF4-FFF2-40B4-BE49-F238E27FC236}">
                <a16:creationId xmlns:a16="http://schemas.microsoft.com/office/drawing/2014/main" id="{4E8179DF-F063-E50F-1F21-1B46A766E081}"/>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0200" name="Text Box 22">
            <a:extLst>
              <a:ext uri="{FF2B5EF4-FFF2-40B4-BE49-F238E27FC236}">
                <a16:creationId xmlns:a16="http://schemas.microsoft.com/office/drawing/2014/main" id="{85137E12-888A-3112-E70B-C5EC7453F79D}"/>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0201" name="Text Box 23">
            <a:extLst>
              <a:ext uri="{FF2B5EF4-FFF2-40B4-BE49-F238E27FC236}">
                <a16:creationId xmlns:a16="http://schemas.microsoft.com/office/drawing/2014/main" id="{4DC94BE4-A91D-AF4D-CEDE-5EEA7A83E4F8}"/>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0202" name="Text Box 24">
            <a:extLst>
              <a:ext uri="{FF2B5EF4-FFF2-40B4-BE49-F238E27FC236}">
                <a16:creationId xmlns:a16="http://schemas.microsoft.com/office/drawing/2014/main" id="{8C379F20-2334-2718-A5AA-3AEAD67CD9F4}"/>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0203" name="Text Box 25">
            <a:extLst>
              <a:ext uri="{FF2B5EF4-FFF2-40B4-BE49-F238E27FC236}">
                <a16:creationId xmlns:a16="http://schemas.microsoft.com/office/drawing/2014/main" id="{D348BA25-4A6F-285C-DC89-7AB2FF9ED7B3}"/>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0204" name="Rectangle 26">
            <a:extLst>
              <a:ext uri="{FF2B5EF4-FFF2-40B4-BE49-F238E27FC236}">
                <a16:creationId xmlns:a16="http://schemas.microsoft.com/office/drawing/2014/main" id="{1B01CC58-F7A5-93BA-ACBB-29A15F8F04DE}"/>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0205" name="Text Box 27">
            <a:extLst>
              <a:ext uri="{FF2B5EF4-FFF2-40B4-BE49-F238E27FC236}">
                <a16:creationId xmlns:a16="http://schemas.microsoft.com/office/drawing/2014/main" id="{02F3F2CB-9A3E-EC44-9745-ABF19CD4D165}"/>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0206" name="Freeform 28">
            <a:extLst>
              <a:ext uri="{FF2B5EF4-FFF2-40B4-BE49-F238E27FC236}">
                <a16:creationId xmlns:a16="http://schemas.microsoft.com/office/drawing/2014/main" id="{33CDD3CB-2F51-A15F-4393-19CD2FF8B0D6}"/>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0207" name="Freeform 29">
            <a:extLst>
              <a:ext uri="{FF2B5EF4-FFF2-40B4-BE49-F238E27FC236}">
                <a16:creationId xmlns:a16="http://schemas.microsoft.com/office/drawing/2014/main" id="{0E0E0886-1E25-E66F-964D-983EBCD66420}"/>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12224812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4">
            <a:extLst>
              <a:ext uri="{FF2B5EF4-FFF2-40B4-BE49-F238E27FC236}">
                <a16:creationId xmlns:a16="http://schemas.microsoft.com/office/drawing/2014/main" id="{DCEA7A72-0F35-5520-4F9F-989451D0474A}"/>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51203" name="Rectangle 5">
            <a:extLst>
              <a:ext uri="{FF2B5EF4-FFF2-40B4-BE49-F238E27FC236}">
                <a16:creationId xmlns:a16="http://schemas.microsoft.com/office/drawing/2014/main" id="{F0A3B004-8ABD-4DA0-2005-0694F6F2621B}"/>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1204" name="Rectangle 2">
            <a:extLst>
              <a:ext uri="{FF2B5EF4-FFF2-40B4-BE49-F238E27FC236}">
                <a16:creationId xmlns:a16="http://schemas.microsoft.com/office/drawing/2014/main" id="{067F8914-5F4D-22D4-2A85-8D09D8897E93}"/>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1205" name="Text Box 3">
            <a:extLst>
              <a:ext uri="{FF2B5EF4-FFF2-40B4-BE49-F238E27FC236}">
                <a16:creationId xmlns:a16="http://schemas.microsoft.com/office/drawing/2014/main" id="{9F514359-8C02-33C3-B0E2-1EDF39C4DC10}"/>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1206" name="Line 4">
            <a:extLst>
              <a:ext uri="{FF2B5EF4-FFF2-40B4-BE49-F238E27FC236}">
                <a16:creationId xmlns:a16="http://schemas.microsoft.com/office/drawing/2014/main" id="{857BFD6C-C4BE-7E4E-DBDB-879AA0301DD2}"/>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07" name="Line 5">
            <a:extLst>
              <a:ext uri="{FF2B5EF4-FFF2-40B4-BE49-F238E27FC236}">
                <a16:creationId xmlns:a16="http://schemas.microsoft.com/office/drawing/2014/main" id="{8A7362C1-042A-EB98-0C8B-1D29A8996F6F}"/>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08" name="Rectangle 6">
            <a:extLst>
              <a:ext uri="{FF2B5EF4-FFF2-40B4-BE49-F238E27FC236}">
                <a16:creationId xmlns:a16="http://schemas.microsoft.com/office/drawing/2014/main" id="{6104D512-E01C-EB7F-56AC-66C1320CBABA}"/>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1209" name="Rectangle 7">
            <a:extLst>
              <a:ext uri="{FF2B5EF4-FFF2-40B4-BE49-F238E27FC236}">
                <a16:creationId xmlns:a16="http://schemas.microsoft.com/office/drawing/2014/main" id="{C7909835-3051-20D9-6486-D7F8DF00677D}"/>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1210" name="Text Box 8">
            <a:extLst>
              <a:ext uri="{FF2B5EF4-FFF2-40B4-BE49-F238E27FC236}">
                <a16:creationId xmlns:a16="http://schemas.microsoft.com/office/drawing/2014/main" id="{237468AA-B864-A25B-34E5-F723C5E68FF4}"/>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1211" name="Rectangle 9">
            <a:extLst>
              <a:ext uri="{FF2B5EF4-FFF2-40B4-BE49-F238E27FC236}">
                <a16:creationId xmlns:a16="http://schemas.microsoft.com/office/drawing/2014/main" id="{EF7B0D72-445D-B85D-DDFB-628901173A91}"/>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1212" name="Rectangle 10">
            <a:extLst>
              <a:ext uri="{FF2B5EF4-FFF2-40B4-BE49-F238E27FC236}">
                <a16:creationId xmlns:a16="http://schemas.microsoft.com/office/drawing/2014/main" id="{D32CC665-1505-243D-A552-4D4B6E75FA8D}"/>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1213" name="Rectangle 11">
            <a:extLst>
              <a:ext uri="{FF2B5EF4-FFF2-40B4-BE49-F238E27FC236}">
                <a16:creationId xmlns:a16="http://schemas.microsoft.com/office/drawing/2014/main" id="{C5E3F0C8-7AD4-B9A6-D0A1-5068ECB9686F}"/>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1214" name="Rectangle 12">
            <a:extLst>
              <a:ext uri="{FF2B5EF4-FFF2-40B4-BE49-F238E27FC236}">
                <a16:creationId xmlns:a16="http://schemas.microsoft.com/office/drawing/2014/main" id="{95EFBC8A-F503-E668-DCDE-91E4052E588A}"/>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1215" name="Rectangle 13">
            <a:extLst>
              <a:ext uri="{FF2B5EF4-FFF2-40B4-BE49-F238E27FC236}">
                <a16:creationId xmlns:a16="http://schemas.microsoft.com/office/drawing/2014/main" id="{E15F2A3D-D7AA-695A-FE4E-C61B188CBAF7}"/>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1216" name="Line 14">
            <a:extLst>
              <a:ext uri="{FF2B5EF4-FFF2-40B4-BE49-F238E27FC236}">
                <a16:creationId xmlns:a16="http://schemas.microsoft.com/office/drawing/2014/main" id="{D44BF238-CADD-BACF-E2E6-9F5E69ECCD16}"/>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17" name="Line 15">
            <a:extLst>
              <a:ext uri="{FF2B5EF4-FFF2-40B4-BE49-F238E27FC236}">
                <a16:creationId xmlns:a16="http://schemas.microsoft.com/office/drawing/2014/main" id="{DDB11550-EEB0-0D6C-6C21-D049E7B96FFF}"/>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18" name="Line 16">
            <a:extLst>
              <a:ext uri="{FF2B5EF4-FFF2-40B4-BE49-F238E27FC236}">
                <a16:creationId xmlns:a16="http://schemas.microsoft.com/office/drawing/2014/main" id="{F401659B-D1C9-9316-DE55-D04D9B32E577}"/>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19" name="Line 17">
            <a:extLst>
              <a:ext uri="{FF2B5EF4-FFF2-40B4-BE49-F238E27FC236}">
                <a16:creationId xmlns:a16="http://schemas.microsoft.com/office/drawing/2014/main" id="{95B5956D-98E3-9D73-1443-95A3C3A6DB4F}"/>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20" name="Line 18">
            <a:extLst>
              <a:ext uri="{FF2B5EF4-FFF2-40B4-BE49-F238E27FC236}">
                <a16:creationId xmlns:a16="http://schemas.microsoft.com/office/drawing/2014/main" id="{615C16AF-CFEA-F8CA-FBE6-2A1214961A1E}"/>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21" name="Line 19">
            <a:extLst>
              <a:ext uri="{FF2B5EF4-FFF2-40B4-BE49-F238E27FC236}">
                <a16:creationId xmlns:a16="http://schemas.microsoft.com/office/drawing/2014/main" id="{C69B18C4-5EE9-68E6-964F-2F84E0D4DC92}"/>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22" name="Text Box 20">
            <a:extLst>
              <a:ext uri="{FF2B5EF4-FFF2-40B4-BE49-F238E27FC236}">
                <a16:creationId xmlns:a16="http://schemas.microsoft.com/office/drawing/2014/main" id="{5DD3FBF5-64AC-201E-3461-6B9391D7B3AF}"/>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1223" name="Text Box 21">
            <a:extLst>
              <a:ext uri="{FF2B5EF4-FFF2-40B4-BE49-F238E27FC236}">
                <a16:creationId xmlns:a16="http://schemas.microsoft.com/office/drawing/2014/main" id="{A4F54A90-BF90-DE95-F8B5-D63ED0740263}"/>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1224" name="Text Box 22">
            <a:extLst>
              <a:ext uri="{FF2B5EF4-FFF2-40B4-BE49-F238E27FC236}">
                <a16:creationId xmlns:a16="http://schemas.microsoft.com/office/drawing/2014/main" id="{59745CB6-4D29-B554-CC12-C11B01CC1931}"/>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1225" name="Text Box 23">
            <a:extLst>
              <a:ext uri="{FF2B5EF4-FFF2-40B4-BE49-F238E27FC236}">
                <a16:creationId xmlns:a16="http://schemas.microsoft.com/office/drawing/2014/main" id="{66860F5D-2E9D-EFEC-8E81-A6B62B70A102}"/>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1226" name="Text Box 24">
            <a:extLst>
              <a:ext uri="{FF2B5EF4-FFF2-40B4-BE49-F238E27FC236}">
                <a16:creationId xmlns:a16="http://schemas.microsoft.com/office/drawing/2014/main" id="{045BEE9B-B717-1F31-10C4-E01290CADA3A}"/>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1227" name="Text Box 25">
            <a:extLst>
              <a:ext uri="{FF2B5EF4-FFF2-40B4-BE49-F238E27FC236}">
                <a16:creationId xmlns:a16="http://schemas.microsoft.com/office/drawing/2014/main" id="{42A4C0A1-B9C9-6028-1480-A7015568F265}"/>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1228" name="Rectangle 26">
            <a:extLst>
              <a:ext uri="{FF2B5EF4-FFF2-40B4-BE49-F238E27FC236}">
                <a16:creationId xmlns:a16="http://schemas.microsoft.com/office/drawing/2014/main" id="{F1F3E4EF-2469-078B-5A25-6E328C7F358F}"/>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1229" name="Text Box 27">
            <a:extLst>
              <a:ext uri="{FF2B5EF4-FFF2-40B4-BE49-F238E27FC236}">
                <a16:creationId xmlns:a16="http://schemas.microsoft.com/office/drawing/2014/main" id="{B18B1D34-9EC9-A519-842B-40B80570E747}"/>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1230" name="Freeform 28">
            <a:extLst>
              <a:ext uri="{FF2B5EF4-FFF2-40B4-BE49-F238E27FC236}">
                <a16:creationId xmlns:a16="http://schemas.microsoft.com/office/drawing/2014/main" id="{15BDFE82-061F-8C3F-B4E6-46D79F1B3A3E}"/>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1231" name="Freeform 29">
            <a:extLst>
              <a:ext uri="{FF2B5EF4-FFF2-40B4-BE49-F238E27FC236}">
                <a16:creationId xmlns:a16="http://schemas.microsoft.com/office/drawing/2014/main" id="{F3DC6385-B032-6C75-F901-EC7A474239B1}"/>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1232" name="Freeform 30">
            <a:extLst>
              <a:ext uri="{FF2B5EF4-FFF2-40B4-BE49-F238E27FC236}">
                <a16:creationId xmlns:a16="http://schemas.microsoft.com/office/drawing/2014/main" id="{335C6A45-462F-CD33-2DBA-0409A4179C55}"/>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2333197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4">
            <a:extLst>
              <a:ext uri="{FF2B5EF4-FFF2-40B4-BE49-F238E27FC236}">
                <a16:creationId xmlns:a16="http://schemas.microsoft.com/office/drawing/2014/main" id="{15886421-61F0-77E5-F293-BD615EF79B30}"/>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52227" name="Rectangle 5">
            <a:extLst>
              <a:ext uri="{FF2B5EF4-FFF2-40B4-BE49-F238E27FC236}">
                <a16:creationId xmlns:a16="http://schemas.microsoft.com/office/drawing/2014/main" id="{ACB1CCB9-E6BC-A392-28AE-54FD4D630B31}"/>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2228" name="Rectangle 2">
            <a:extLst>
              <a:ext uri="{FF2B5EF4-FFF2-40B4-BE49-F238E27FC236}">
                <a16:creationId xmlns:a16="http://schemas.microsoft.com/office/drawing/2014/main" id="{6DDAEEF4-03F8-8438-6828-E9A9A8FA98ED}"/>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2229" name="Text Box 3">
            <a:extLst>
              <a:ext uri="{FF2B5EF4-FFF2-40B4-BE49-F238E27FC236}">
                <a16:creationId xmlns:a16="http://schemas.microsoft.com/office/drawing/2014/main" id="{8D032BBD-4D0B-CC9D-7661-25AB16220701}"/>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2230" name="Line 4">
            <a:extLst>
              <a:ext uri="{FF2B5EF4-FFF2-40B4-BE49-F238E27FC236}">
                <a16:creationId xmlns:a16="http://schemas.microsoft.com/office/drawing/2014/main" id="{ED3FA1DC-3FDB-3A74-4D81-A0BD2A07D6AC}"/>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31" name="Line 5">
            <a:extLst>
              <a:ext uri="{FF2B5EF4-FFF2-40B4-BE49-F238E27FC236}">
                <a16:creationId xmlns:a16="http://schemas.microsoft.com/office/drawing/2014/main" id="{1AE21449-3D56-6F7F-7445-1817769FE12D}"/>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32" name="Rectangle 6">
            <a:extLst>
              <a:ext uri="{FF2B5EF4-FFF2-40B4-BE49-F238E27FC236}">
                <a16:creationId xmlns:a16="http://schemas.microsoft.com/office/drawing/2014/main" id="{0D85105F-5F63-42F7-E2D4-7A675CBE1C5F}"/>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2233" name="Rectangle 7">
            <a:extLst>
              <a:ext uri="{FF2B5EF4-FFF2-40B4-BE49-F238E27FC236}">
                <a16:creationId xmlns:a16="http://schemas.microsoft.com/office/drawing/2014/main" id="{D4B4433E-CCDA-0ED8-031B-34D93252C2DF}"/>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2234" name="Text Box 8">
            <a:extLst>
              <a:ext uri="{FF2B5EF4-FFF2-40B4-BE49-F238E27FC236}">
                <a16:creationId xmlns:a16="http://schemas.microsoft.com/office/drawing/2014/main" id="{2468A945-A8C9-8C05-CC71-1DD87F2A3867}"/>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2235" name="Rectangle 9">
            <a:extLst>
              <a:ext uri="{FF2B5EF4-FFF2-40B4-BE49-F238E27FC236}">
                <a16:creationId xmlns:a16="http://schemas.microsoft.com/office/drawing/2014/main" id="{B6210975-29CB-0918-CDA0-B9F41A258C89}"/>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2236" name="Rectangle 10">
            <a:extLst>
              <a:ext uri="{FF2B5EF4-FFF2-40B4-BE49-F238E27FC236}">
                <a16:creationId xmlns:a16="http://schemas.microsoft.com/office/drawing/2014/main" id="{7FAF15B0-8B49-36BF-7EBD-45A033296900}"/>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2237" name="Rectangle 11">
            <a:extLst>
              <a:ext uri="{FF2B5EF4-FFF2-40B4-BE49-F238E27FC236}">
                <a16:creationId xmlns:a16="http://schemas.microsoft.com/office/drawing/2014/main" id="{4DD96A6F-44A2-5FD4-2485-7B7C006F9C68}"/>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2238" name="Rectangle 12">
            <a:extLst>
              <a:ext uri="{FF2B5EF4-FFF2-40B4-BE49-F238E27FC236}">
                <a16:creationId xmlns:a16="http://schemas.microsoft.com/office/drawing/2014/main" id="{0BBF222B-8D2C-C908-A7A1-9B76F86CF2BC}"/>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2239" name="Rectangle 13">
            <a:extLst>
              <a:ext uri="{FF2B5EF4-FFF2-40B4-BE49-F238E27FC236}">
                <a16:creationId xmlns:a16="http://schemas.microsoft.com/office/drawing/2014/main" id="{238212F0-D271-8986-3319-F05FB6A92792}"/>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2240" name="Line 14">
            <a:extLst>
              <a:ext uri="{FF2B5EF4-FFF2-40B4-BE49-F238E27FC236}">
                <a16:creationId xmlns:a16="http://schemas.microsoft.com/office/drawing/2014/main" id="{22F07BC0-110B-0B30-4DA2-61DE813D92F6}"/>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1" name="Line 15">
            <a:extLst>
              <a:ext uri="{FF2B5EF4-FFF2-40B4-BE49-F238E27FC236}">
                <a16:creationId xmlns:a16="http://schemas.microsoft.com/office/drawing/2014/main" id="{C1235C37-C940-319C-810C-1062D62DA122}"/>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2" name="Line 16">
            <a:extLst>
              <a:ext uri="{FF2B5EF4-FFF2-40B4-BE49-F238E27FC236}">
                <a16:creationId xmlns:a16="http://schemas.microsoft.com/office/drawing/2014/main" id="{79EBD9DD-9EAC-42AE-E6E4-A1F72E56C6B3}"/>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3" name="Line 17">
            <a:extLst>
              <a:ext uri="{FF2B5EF4-FFF2-40B4-BE49-F238E27FC236}">
                <a16:creationId xmlns:a16="http://schemas.microsoft.com/office/drawing/2014/main" id="{F83E3DA9-F8A0-EFEA-70F7-AE52500D5303}"/>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4" name="Line 18">
            <a:extLst>
              <a:ext uri="{FF2B5EF4-FFF2-40B4-BE49-F238E27FC236}">
                <a16:creationId xmlns:a16="http://schemas.microsoft.com/office/drawing/2014/main" id="{BDE65A99-A45A-B76F-8C08-78B63540E5F5}"/>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5" name="Line 19">
            <a:extLst>
              <a:ext uri="{FF2B5EF4-FFF2-40B4-BE49-F238E27FC236}">
                <a16:creationId xmlns:a16="http://schemas.microsoft.com/office/drawing/2014/main" id="{6A97297D-FAC7-40E0-B385-4B30FD4EB1BA}"/>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2246" name="Text Box 20">
            <a:extLst>
              <a:ext uri="{FF2B5EF4-FFF2-40B4-BE49-F238E27FC236}">
                <a16:creationId xmlns:a16="http://schemas.microsoft.com/office/drawing/2014/main" id="{722F325D-B44D-1DD9-05E4-5EC7A685FF11}"/>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2247" name="Text Box 21">
            <a:extLst>
              <a:ext uri="{FF2B5EF4-FFF2-40B4-BE49-F238E27FC236}">
                <a16:creationId xmlns:a16="http://schemas.microsoft.com/office/drawing/2014/main" id="{D0C4FB20-DB15-C3B8-00BC-8723FC7038AB}"/>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2248" name="Text Box 22">
            <a:extLst>
              <a:ext uri="{FF2B5EF4-FFF2-40B4-BE49-F238E27FC236}">
                <a16:creationId xmlns:a16="http://schemas.microsoft.com/office/drawing/2014/main" id="{8A3B0F56-46AE-AE58-456E-78DCB6B17BEB}"/>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2249" name="Text Box 23">
            <a:extLst>
              <a:ext uri="{FF2B5EF4-FFF2-40B4-BE49-F238E27FC236}">
                <a16:creationId xmlns:a16="http://schemas.microsoft.com/office/drawing/2014/main" id="{3644D0B8-2368-D166-4268-F36D924E9A8C}"/>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2250" name="Text Box 24">
            <a:extLst>
              <a:ext uri="{FF2B5EF4-FFF2-40B4-BE49-F238E27FC236}">
                <a16:creationId xmlns:a16="http://schemas.microsoft.com/office/drawing/2014/main" id="{B6493700-F3B2-E617-DF46-72CC2D404ECF}"/>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2251" name="Text Box 25">
            <a:extLst>
              <a:ext uri="{FF2B5EF4-FFF2-40B4-BE49-F238E27FC236}">
                <a16:creationId xmlns:a16="http://schemas.microsoft.com/office/drawing/2014/main" id="{DA2960CC-E751-D7F9-361C-F8FEBEE957E8}"/>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2252" name="Rectangle 26">
            <a:extLst>
              <a:ext uri="{FF2B5EF4-FFF2-40B4-BE49-F238E27FC236}">
                <a16:creationId xmlns:a16="http://schemas.microsoft.com/office/drawing/2014/main" id="{ACA76128-5492-04D5-84DD-AAA653577656}"/>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2253" name="Text Box 27">
            <a:extLst>
              <a:ext uri="{FF2B5EF4-FFF2-40B4-BE49-F238E27FC236}">
                <a16:creationId xmlns:a16="http://schemas.microsoft.com/office/drawing/2014/main" id="{F62F2716-1891-D4F6-E2BE-BFCA2DED77FE}"/>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2254" name="Freeform 28">
            <a:extLst>
              <a:ext uri="{FF2B5EF4-FFF2-40B4-BE49-F238E27FC236}">
                <a16:creationId xmlns:a16="http://schemas.microsoft.com/office/drawing/2014/main" id="{F2751850-E1C7-C93C-86A1-5EC49FD9331B}"/>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2255" name="Freeform 29">
            <a:extLst>
              <a:ext uri="{FF2B5EF4-FFF2-40B4-BE49-F238E27FC236}">
                <a16:creationId xmlns:a16="http://schemas.microsoft.com/office/drawing/2014/main" id="{DEA41045-BDE5-CDA9-E9C5-288A2E11150E}"/>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2256" name="Freeform 30">
            <a:extLst>
              <a:ext uri="{FF2B5EF4-FFF2-40B4-BE49-F238E27FC236}">
                <a16:creationId xmlns:a16="http://schemas.microsoft.com/office/drawing/2014/main" id="{8BDF3A4A-A82F-EAB2-9E00-9ACA8E43FB5B}"/>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2257" name="Freeform 31">
            <a:extLst>
              <a:ext uri="{FF2B5EF4-FFF2-40B4-BE49-F238E27FC236}">
                <a16:creationId xmlns:a16="http://schemas.microsoft.com/office/drawing/2014/main" id="{DEEA95CD-B2B2-D0A2-C1C9-5793C7A5DD50}"/>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15183374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4">
            <a:extLst>
              <a:ext uri="{FF2B5EF4-FFF2-40B4-BE49-F238E27FC236}">
                <a16:creationId xmlns:a16="http://schemas.microsoft.com/office/drawing/2014/main" id="{F23809FA-96CE-07F6-DDFE-8A0A425B6F6E}"/>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53251" name="Rectangle 5">
            <a:extLst>
              <a:ext uri="{FF2B5EF4-FFF2-40B4-BE49-F238E27FC236}">
                <a16:creationId xmlns:a16="http://schemas.microsoft.com/office/drawing/2014/main" id="{A4224453-DF22-75C9-393D-C6FA05819E86}"/>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3252" name="Rectangle 2">
            <a:extLst>
              <a:ext uri="{FF2B5EF4-FFF2-40B4-BE49-F238E27FC236}">
                <a16:creationId xmlns:a16="http://schemas.microsoft.com/office/drawing/2014/main" id="{15E899BD-54F5-EA20-FC78-3C64D61C0971}"/>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3253" name="Text Box 3">
            <a:extLst>
              <a:ext uri="{FF2B5EF4-FFF2-40B4-BE49-F238E27FC236}">
                <a16:creationId xmlns:a16="http://schemas.microsoft.com/office/drawing/2014/main" id="{AB5BDAF3-8C73-BA02-C2D2-4A00B460324A}"/>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3254" name="Line 4">
            <a:extLst>
              <a:ext uri="{FF2B5EF4-FFF2-40B4-BE49-F238E27FC236}">
                <a16:creationId xmlns:a16="http://schemas.microsoft.com/office/drawing/2014/main" id="{284B97EE-AA2A-CBDD-CCD0-3FB2E2255153}"/>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55" name="Line 5">
            <a:extLst>
              <a:ext uri="{FF2B5EF4-FFF2-40B4-BE49-F238E27FC236}">
                <a16:creationId xmlns:a16="http://schemas.microsoft.com/office/drawing/2014/main" id="{244281DD-2879-D2B3-0BA5-3BC9C264C3F4}"/>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56" name="Rectangle 6">
            <a:extLst>
              <a:ext uri="{FF2B5EF4-FFF2-40B4-BE49-F238E27FC236}">
                <a16:creationId xmlns:a16="http://schemas.microsoft.com/office/drawing/2014/main" id="{C2FF74CD-EDE0-DC2D-631A-FE8D762120ED}"/>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3257" name="Rectangle 7">
            <a:extLst>
              <a:ext uri="{FF2B5EF4-FFF2-40B4-BE49-F238E27FC236}">
                <a16:creationId xmlns:a16="http://schemas.microsoft.com/office/drawing/2014/main" id="{A552993D-C5CC-2452-D842-86D208220A45}"/>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3258" name="Text Box 8">
            <a:extLst>
              <a:ext uri="{FF2B5EF4-FFF2-40B4-BE49-F238E27FC236}">
                <a16:creationId xmlns:a16="http://schemas.microsoft.com/office/drawing/2014/main" id="{B4484C1B-DAFF-B702-FB23-56D448A022C3}"/>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3259" name="Rectangle 9">
            <a:extLst>
              <a:ext uri="{FF2B5EF4-FFF2-40B4-BE49-F238E27FC236}">
                <a16:creationId xmlns:a16="http://schemas.microsoft.com/office/drawing/2014/main" id="{F37600CD-4E7D-40ED-1781-08FFB37DA856}"/>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3260" name="Rectangle 10">
            <a:extLst>
              <a:ext uri="{FF2B5EF4-FFF2-40B4-BE49-F238E27FC236}">
                <a16:creationId xmlns:a16="http://schemas.microsoft.com/office/drawing/2014/main" id="{27A4FD9F-EBB7-342A-D0B9-A71AB90717C0}"/>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3261" name="Rectangle 11">
            <a:extLst>
              <a:ext uri="{FF2B5EF4-FFF2-40B4-BE49-F238E27FC236}">
                <a16:creationId xmlns:a16="http://schemas.microsoft.com/office/drawing/2014/main" id="{B79ADF2B-4D1B-E008-F22B-42614539DFE6}"/>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3262" name="Rectangle 12">
            <a:extLst>
              <a:ext uri="{FF2B5EF4-FFF2-40B4-BE49-F238E27FC236}">
                <a16:creationId xmlns:a16="http://schemas.microsoft.com/office/drawing/2014/main" id="{2314759E-5596-9FB1-95A3-069E32C4ACC0}"/>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3263" name="Rectangle 13">
            <a:extLst>
              <a:ext uri="{FF2B5EF4-FFF2-40B4-BE49-F238E27FC236}">
                <a16:creationId xmlns:a16="http://schemas.microsoft.com/office/drawing/2014/main" id="{6124264A-9A4B-CDF1-24A7-10C80181EDE5}"/>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3264" name="Line 14">
            <a:extLst>
              <a:ext uri="{FF2B5EF4-FFF2-40B4-BE49-F238E27FC236}">
                <a16:creationId xmlns:a16="http://schemas.microsoft.com/office/drawing/2014/main" id="{D49CA958-E1E3-CC7D-8AE3-8E73E9CD8E47}"/>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5" name="Line 15">
            <a:extLst>
              <a:ext uri="{FF2B5EF4-FFF2-40B4-BE49-F238E27FC236}">
                <a16:creationId xmlns:a16="http://schemas.microsoft.com/office/drawing/2014/main" id="{A23AB1EA-5187-E9E0-9730-CE54CA89C21D}"/>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6" name="Line 16">
            <a:extLst>
              <a:ext uri="{FF2B5EF4-FFF2-40B4-BE49-F238E27FC236}">
                <a16:creationId xmlns:a16="http://schemas.microsoft.com/office/drawing/2014/main" id="{976FC79A-C6B8-2C12-9E69-08BD5F4F97D8}"/>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7" name="Line 17">
            <a:extLst>
              <a:ext uri="{FF2B5EF4-FFF2-40B4-BE49-F238E27FC236}">
                <a16:creationId xmlns:a16="http://schemas.microsoft.com/office/drawing/2014/main" id="{DCFD7AA1-7857-64FB-B7E6-512899263772}"/>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8" name="Line 18">
            <a:extLst>
              <a:ext uri="{FF2B5EF4-FFF2-40B4-BE49-F238E27FC236}">
                <a16:creationId xmlns:a16="http://schemas.microsoft.com/office/drawing/2014/main" id="{69BE5602-E438-1A00-3FB9-0F12C1589F6E}"/>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69" name="Line 19">
            <a:extLst>
              <a:ext uri="{FF2B5EF4-FFF2-40B4-BE49-F238E27FC236}">
                <a16:creationId xmlns:a16="http://schemas.microsoft.com/office/drawing/2014/main" id="{08B50B05-BC15-5F66-EE47-B257640458B3}"/>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3270" name="Text Box 20">
            <a:extLst>
              <a:ext uri="{FF2B5EF4-FFF2-40B4-BE49-F238E27FC236}">
                <a16:creationId xmlns:a16="http://schemas.microsoft.com/office/drawing/2014/main" id="{C487B13D-5DAB-9805-FF0A-971126E8FFAC}"/>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3271" name="Text Box 21">
            <a:extLst>
              <a:ext uri="{FF2B5EF4-FFF2-40B4-BE49-F238E27FC236}">
                <a16:creationId xmlns:a16="http://schemas.microsoft.com/office/drawing/2014/main" id="{49682605-BB5B-7A58-415D-6EAD62A6C2FE}"/>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3272" name="Text Box 22">
            <a:extLst>
              <a:ext uri="{FF2B5EF4-FFF2-40B4-BE49-F238E27FC236}">
                <a16:creationId xmlns:a16="http://schemas.microsoft.com/office/drawing/2014/main" id="{D8229C71-4624-99A1-19F8-BDD6C1991F8E}"/>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3273" name="Text Box 23">
            <a:extLst>
              <a:ext uri="{FF2B5EF4-FFF2-40B4-BE49-F238E27FC236}">
                <a16:creationId xmlns:a16="http://schemas.microsoft.com/office/drawing/2014/main" id="{C65AD341-D5DB-774D-685E-D1A6BCF16577}"/>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3274" name="Text Box 24">
            <a:extLst>
              <a:ext uri="{FF2B5EF4-FFF2-40B4-BE49-F238E27FC236}">
                <a16:creationId xmlns:a16="http://schemas.microsoft.com/office/drawing/2014/main" id="{63782487-7F70-4903-F0D2-4918AF22AFA6}"/>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3275" name="Text Box 25">
            <a:extLst>
              <a:ext uri="{FF2B5EF4-FFF2-40B4-BE49-F238E27FC236}">
                <a16:creationId xmlns:a16="http://schemas.microsoft.com/office/drawing/2014/main" id="{033560DA-2297-7F45-85E4-FA09ECA0FBBC}"/>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3276" name="Rectangle 26">
            <a:extLst>
              <a:ext uri="{FF2B5EF4-FFF2-40B4-BE49-F238E27FC236}">
                <a16:creationId xmlns:a16="http://schemas.microsoft.com/office/drawing/2014/main" id="{F5FD535F-9A0E-5685-46D7-C5F5CF8CF7DF}"/>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3277" name="Text Box 27">
            <a:extLst>
              <a:ext uri="{FF2B5EF4-FFF2-40B4-BE49-F238E27FC236}">
                <a16:creationId xmlns:a16="http://schemas.microsoft.com/office/drawing/2014/main" id="{88C99516-6D3D-3C5F-5389-525619AD0E24}"/>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3278" name="Freeform 28">
            <a:extLst>
              <a:ext uri="{FF2B5EF4-FFF2-40B4-BE49-F238E27FC236}">
                <a16:creationId xmlns:a16="http://schemas.microsoft.com/office/drawing/2014/main" id="{A85BCFB5-6C5B-FA2A-43AB-6C9508EB801E}"/>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3279" name="Freeform 29">
            <a:extLst>
              <a:ext uri="{FF2B5EF4-FFF2-40B4-BE49-F238E27FC236}">
                <a16:creationId xmlns:a16="http://schemas.microsoft.com/office/drawing/2014/main" id="{45503366-937C-04B9-8939-0E9E97FA4DA3}"/>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3280" name="Freeform 30">
            <a:extLst>
              <a:ext uri="{FF2B5EF4-FFF2-40B4-BE49-F238E27FC236}">
                <a16:creationId xmlns:a16="http://schemas.microsoft.com/office/drawing/2014/main" id="{B6F4F1EF-91F7-A065-378A-15D1B30ADC84}"/>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3281" name="Freeform 31">
            <a:extLst>
              <a:ext uri="{FF2B5EF4-FFF2-40B4-BE49-F238E27FC236}">
                <a16:creationId xmlns:a16="http://schemas.microsoft.com/office/drawing/2014/main" id="{67C1DF95-DF90-6A0A-89E6-20E1B36460C6}"/>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3282" name="Freeform 32">
            <a:extLst>
              <a:ext uri="{FF2B5EF4-FFF2-40B4-BE49-F238E27FC236}">
                <a16:creationId xmlns:a16="http://schemas.microsoft.com/office/drawing/2014/main" id="{AAE0D417-2495-B2E5-43C2-C35B3AFA64B4}"/>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180862016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4">
            <a:extLst>
              <a:ext uri="{FF2B5EF4-FFF2-40B4-BE49-F238E27FC236}">
                <a16:creationId xmlns:a16="http://schemas.microsoft.com/office/drawing/2014/main" id="{16BDB8E9-B706-3895-0805-AD52FB424A15}"/>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54275" name="Rectangle 5">
            <a:extLst>
              <a:ext uri="{FF2B5EF4-FFF2-40B4-BE49-F238E27FC236}">
                <a16:creationId xmlns:a16="http://schemas.microsoft.com/office/drawing/2014/main" id="{0F3BFFD4-FF56-ED03-E87F-A2FF629D70B6}"/>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4276" name="Rectangle 2">
            <a:extLst>
              <a:ext uri="{FF2B5EF4-FFF2-40B4-BE49-F238E27FC236}">
                <a16:creationId xmlns:a16="http://schemas.microsoft.com/office/drawing/2014/main" id="{7E57B3C7-2E81-091A-B122-2122725255B9}"/>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4277" name="Text Box 3">
            <a:extLst>
              <a:ext uri="{FF2B5EF4-FFF2-40B4-BE49-F238E27FC236}">
                <a16:creationId xmlns:a16="http://schemas.microsoft.com/office/drawing/2014/main" id="{A0529668-74B0-00ED-22ED-AE0E63815FAA}"/>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4278" name="Line 4">
            <a:extLst>
              <a:ext uri="{FF2B5EF4-FFF2-40B4-BE49-F238E27FC236}">
                <a16:creationId xmlns:a16="http://schemas.microsoft.com/office/drawing/2014/main" id="{BF8E8D54-3A1C-B865-F504-4631A1E587F3}"/>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79" name="Line 5">
            <a:extLst>
              <a:ext uri="{FF2B5EF4-FFF2-40B4-BE49-F238E27FC236}">
                <a16:creationId xmlns:a16="http://schemas.microsoft.com/office/drawing/2014/main" id="{D352C80F-E761-D4E2-D621-42B7E6FAD886}"/>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80" name="Rectangle 6">
            <a:extLst>
              <a:ext uri="{FF2B5EF4-FFF2-40B4-BE49-F238E27FC236}">
                <a16:creationId xmlns:a16="http://schemas.microsoft.com/office/drawing/2014/main" id="{BAC6FE93-E940-E929-6A7F-3064A79DEAC4}"/>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4281" name="Rectangle 7">
            <a:extLst>
              <a:ext uri="{FF2B5EF4-FFF2-40B4-BE49-F238E27FC236}">
                <a16:creationId xmlns:a16="http://schemas.microsoft.com/office/drawing/2014/main" id="{2893160F-C191-8B17-061A-79244309587F}"/>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4282" name="Text Box 8">
            <a:extLst>
              <a:ext uri="{FF2B5EF4-FFF2-40B4-BE49-F238E27FC236}">
                <a16:creationId xmlns:a16="http://schemas.microsoft.com/office/drawing/2014/main" id="{5C5F6BFD-AFC7-36F8-FC2F-B7E04E80994F}"/>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4283" name="Rectangle 9">
            <a:extLst>
              <a:ext uri="{FF2B5EF4-FFF2-40B4-BE49-F238E27FC236}">
                <a16:creationId xmlns:a16="http://schemas.microsoft.com/office/drawing/2014/main" id="{39F9A9DA-1A8E-5775-6A8D-F48D478982D6}"/>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4284" name="Rectangle 10">
            <a:extLst>
              <a:ext uri="{FF2B5EF4-FFF2-40B4-BE49-F238E27FC236}">
                <a16:creationId xmlns:a16="http://schemas.microsoft.com/office/drawing/2014/main" id="{7AF7541B-768D-05E7-81EC-AA80E5C82126}"/>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4285" name="Rectangle 11">
            <a:extLst>
              <a:ext uri="{FF2B5EF4-FFF2-40B4-BE49-F238E27FC236}">
                <a16:creationId xmlns:a16="http://schemas.microsoft.com/office/drawing/2014/main" id="{1D4CF2B8-0996-7313-850A-4D13FC3C5CBA}"/>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4286" name="Rectangle 12">
            <a:extLst>
              <a:ext uri="{FF2B5EF4-FFF2-40B4-BE49-F238E27FC236}">
                <a16:creationId xmlns:a16="http://schemas.microsoft.com/office/drawing/2014/main" id="{E36FF6EC-B326-8BE8-B4E1-3847E54EE540}"/>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4287" name="Rectangle 13">
            <a:extLst>
              <a:ext uri="{FF2B5EF4-FFF2-40B4-BE49-F238E27FC236}">
                <a16:creationId xmlns:a16="http://schemas.microsoft.com/office/drawing/2014/main" id="{3A16CA5F-CC72-1DAE-E0A1-C305EE0130DC}"/>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4288" name="Line 14">
            <a:extLst>
              <a:ext uri="{FF2B5EF4-FFF2-40B4-BE49-F238E27FC236}">
                <a16:creationId xmlns:a16="http://schemas.microsoft.com/office/drawing/2014/main" id="{B23D7E79-30BE-4DD4-86BE-E5DA51BC81D4}"/>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89" name="Line 15">
            <a:extLst>
              <a:ext uri="{FF2B5EF4-FFF2-40B4-BE49-F238E27FC236}">
                <a16:creationId xmlns:a16="http://schemas.microsoft.com/office/drawing/2014/main" id="{D287BED4-A1FE-ED97-88CE-62BDBD03EA18}"/>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0" name="Line 16">
            <a:extLst>
              <a:ext uri="{FF2B5EF4-FFF2-40B4-BE49-F238E27FC236}">
                <a16:creationId xmlns:a16="http://schemas.microsoft.com/office/drawing/2014/main" id="{F2EF1C22-6A4E-4020-2449-75B9846A02C8}"/>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1" name="Line 17">
            <a:extLst>
              <a:ext uri="{FF2B5EF4-FFF2-40B4-BE49-F238E27FC236}">
                <a16:creationId xmlns:a16="http://schemas.microsoft.com/office/drawing/2014/main" id="{2994B06D-79F1-264F-B6BE-813F4522D1DB}"/>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2" name="Line 18">
            <a:extLst>
              <a:ext uri="{FF2B5EF4-FFF2-40B4-BE49-F238E27FC236}">
                <a16:creationId xmlns:a16="http://schemas.microsoft.com/office/drawing/2014/main" id="{92831318-C7AB-2455-BF8A-AF34CDA5C225}"/>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3" name="Line 19">
            <a:extLst>
              <a:ext uri="{FF2B5EF4-FFF2-40B4-BE49-F238E27FC236}">
                <a16:creationId xmlns:a16="http://schemas.microsoft.com/office/drawing/2014/main" id="{7C35B562-064E-AB8B-7DA9-CC55A7250648}"/>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94" name="Text Box 20">
            <a:extLst>
              <a:ext uri="{FF2B5EF4-FFF2-40B4-BE49-F238E27FC236}">
                <a16:creationId xmlns:a16="http://schemas.microsoft.com/office/drawing/2014/main" id="{C0177595-09AC-79A5-D325-0336491811C9}"/>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4295" name="Text Box 21">
            <a:extLst>
              <a:ext uri="{FF2B5EF4-FFF2-40B4-BE49-F238E27FC236}">
                <a16:creationId xmlns:a16="http://schemas.microsoft.com/office/drawing/2014/main" id="{EE3B2F9C-36EB-1031-6AA2-00C911ABC55C}"/>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4296" name="Text Box 22">
            <a:extLst>
              <a:ext uri="{FF2B5EF4-FFF2-40B4-BE49-F238E27FC236}">
                <a16:creationId xmlns:a16="http://schemas.microsoft.com/office/drawing/2014/main" id="{35A62879-5613-611B-B392-9CB1F6602FEE}"/>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4297" name="Text Box 23">
            <a:extLst>
              <a:ext uri="{FF2B5EF4-FFF2-40B4-BE49-F238E27FC236}">
                <a16:creationId xmlns:a16="http://schemas.microsoft.com/office/drawing/2014/main" id="{E0A916A7-3B67-7ADD-9A6B-522B8409D333}"/>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4298" name="Text Box 24">
            <a:extLst>
              <a:ext uri="{FF2B5EF4-FFF2-40B4-BE49-F238E27FC236}">
                <a16:creationId xmlns:a16="http://schemas.microsoft.com/office/drawing/2014/main" id="{832D9F55-A2C0-079E-4948-3DB4F1784AFA}"/>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4299" name="Text Box 25">
            <a:extLst>
              <a:ext uri="{FF2B5EF4-FFF2-40B4-BE49-F238E27FC236}">
                <a16:creationId xmlns:a16="http://schemas.microsoft.com/office/drawing/2014/main" id="{C227CD98-D840-4AA7-2F89-07D095399B4D}"/>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4300" name="Rectangle 26">
            <a:extLst>
              <a:ext uri="{FF2B5EF4-FFF2-40B4-BE49-F238E27FC236}">
                <a16:creationId xmlns:a16="http://schemas.microsoft.com/office/drawing/2014/main" id="{1BCB52AE-BD2C-B8A2-6253-09765AB1215D}"/>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4301" name="Text Box 27">
            <a:extLst>
              <a:ext uri="{FF2B5EF4-FFF2-40B4-BE49-F238E27FC236}">
                <a16:creationId xmlns:a16="http://schemas.microsoft.com/office/drawing/2014/main" id="{AA066D4E-7846-1AAD-C497-B7C8800ECA7C}"/>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4302" name="Freeform 28">
            <a:extLst>
              <a:ext uri="{FF2B5EF4-FFF2-40B4-BE49-F238E27FC236}">
                <a16:creationId xmlns:a16="http://schemas.microsoft.com/office/drawing/2014/main" id="{589A3CF5-DF1C-043C-67B1-DB6CE48B830B}"/>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3" name="Freeform 29">
            <a:extLst>
              <a:ext uri="{FF2B5EF4-FFF2-40B4-BE49-F238E27FC236}">
                <a16:creationId xmlns:a16="http://schemas.microsoft.com/office/drawing/2014/main" id="{BA89ADEE-8E89-AE7D-EE45-6C16100070D9}"/>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4" name="Freeform 30">
            <a:extLst>
              <a:ext uri="{FF2B5EF4-FFF2-40B4-BE49-F238E27FC236}">
                <a16:creationId xmlns:a16="http://schemas.microsoft.com/office/drawing/2014/main" id="{4B57CA0F-9112-1A41-0B3E-46227FCDB173}"/>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5" name="Freeform 31">
            <a:extLst>
              <a:ext uri="{FF2B5EF4-FFF2-40B4-BE49-F238E27FC236}">
                <a16:creationId xmlns:a16="http://schemas.microsoft.com/office/drawing/2014/main" id="{75106667-4F1F-F069-494A-AECF641B5E86}"/>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6" name="Freeform 32">
            <a:extLst>
              <a:ext uri="{FF2B5EF4-FFF2-40B4-BE49-F238E27FC236}">
                <a16:creationId xmlns:a16="http://schemas.microsoft.com/office/drawing/2014/main" id="{CA007948-5E79-6035-C4D7-A8A2D589A309}"/>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4307" name="Freeform 33">
            <a:extLst>
              <a:ext uri="{FF2B5EF4-FFF2-40B4-BE49-F238E27FC236}">
                <a16:creationId xmlns:a16="http://schemas.microsoft.com/office/drawing/2014/main" id="{3629B856-20A4-FE60-5AA7-733ECDD9FD2D}"/>
              </a:ext>
            </a:extLst>
          </p:cNvPr>
          <p:cNvSpPr>
            <a:spLocks/>
          </p:cNvSpPr>
          <p:nvPr/>
        </p:nvSpPr>
        <p:spPr bwMode="auto">
          <a:xfrm>
            <a:off x="3935413" y="836613"/>
            <a:ext cx="4265612"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7170352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4">
            <a:extLst>
              <a:ext uri="{FF2B5EF4-FFF2-40B4-BE49-F238E27FC236}">
                <a16:creationId xmlns:a16="http://schemas.microsoft.com/office/drawing/2014/main" id="{82086F1A-B446-2AD7-A76A-1CEC0318B5AD}"/>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55299" name="Rectangle 5">
            <a:extLst>
              <a:ext uri="{FF2B5EF4-FFF2-40B4-BE49-F238E27FC236}">
                <a16:creationId xmlns:a16="http://schemas.microsoft.com/office/drawing/2014/main" id="{DA1F3365-BE59-5C32-8AD0-3FB1D27EFD82}"/>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5300" name="Rectangle 2">
            <a:extLst>
              <a:ext uri="{FF2B5EF4-FFF2-40B4-BE49-F238E27FC236}">
                <a16:creationId xmlns:a16="http://schemas.microsoft.com/office/drawing/2014/main" id="{36273558-0449-73CD-5C63-74336A782FF8}"/>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5301" name="Text Box 3">
            <a:extLst>
              <a:ext uri="{FF2B5EF4-FFF2-40B4-BE49-F238E27FC236}">
                <a16:creationId xmlns:a16="http://schemas.microsoft.com/office/drawing/2014/main" id="{04385F5A-D46E-374B-15AA-A4C13944EE9D}"/>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5302" name="Line 4">
            <a:extLst>
              <a:ext uri="{FF2B5EF4-FFF2-40B4-BE49-F238E27FC236}">
                <a16:creationId xmlns:a16="http://schemas.microsoft.com/office/drawing/2014/main" id="{D1692DDC-22FD-537A-1FF3-649F0DC4BFA9}"/>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03" name="Line 5">
            <a:extLst>
              <a:ext uri="{FF2B5EF4-FFF2-40B4-BE49-F238E27FC236}">
                <a16:creationId xmlns:a16="http://schemas.microsoft.com/office/drawing/2014/main" id="{8A3FEB88-8E63-D608-7751-F46411E15088}"/>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04" name="Rectangle 6">
            <a:extLst>
              <a:ext uri="{FF2B5EF4-FFF2-40B4-BE49-F238E27FC236}">
                <a16:creationId xmlns:a16="http://schemas.microsoft.com/office/drawing/2014/main" id="{A83C6A4F-2460-C8A5-80FD-9E1C26D4488A}"/>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5305" name="Rectangle 7">
            <a:extLst>
              <a:ext uri="{FF2B5EF4-FFF2-40B4-BE49-F238E27FC236}">
                <a16:creationId xmlns:a16="http://schemas.microsoft.com/office/drawing/2014/main" id="{0969E42F-CF0F-D660-D4B6-30964E719A3B}"/>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5306" name="Text Box 8">
            <a:extLst>
              <a:ext uri="{FF2B5EF4-FFF2-40B4-BE49-F238E27FC236}">
                <a16:creationId xmlns:a16="http://schemas.microsoft.com/office/drawing/2014/main" id="{076965B7-78C6-B3A6-A5D8-FB5435BC7EDB}"/>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5307" name="Rectangle 9">
            <a:extLst>
              <a:ext uri="{FF2B5EF4-FFF2-40B4-BE49-F238E27FC236}">
                <a16:creationId xmlns:a16="http://schemas.microsoft.com/office/drawing/2014/main" id="{B17C605B-6CD6-6203-AF6D-BCAE2BE2CF3F}"/>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5308" name="Rectangle 10">
            <a:extLst>
              <a:ext uri="{FF2B5EF4-FFF2-40B4-BE49-F238E27FC236}">
                <a16:creationId xmlns:a16="http://schemas.microsoft.com/office/drawing/2014/main" id="{1719E58C-AC59-016A-0440-286D80F8FA39}"/>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5309" name="Rectangle 11">
            <a:extLst>
              <a:ext uri="{FF2B5EF4-FFF2-40B4-BE49-F238E27FC236}">
                <a16:creationId xmlns:a16="http://schemas.microsoft.com/office/drawing/2014/main" id="{C32C331B-E712-B11B-D206-937F38B8CDE5}"/>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5310" name="Rectangle 12">
            <a:extLst>
              <a:ext uri="{FF2B5EF4-FFF2-40B4-BE49-F238E27FC236}">
                <a16:creationId xmlns:a16="http://schemas.microsoft.com/office/drawing/2014/main" id="{23E8C477-98E8-D653-BAB7-17A8642D2069}"/>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5311" name="Rectangle 13">
            <a:extLst>
              <a:ext uri="{FF2B5EF4-FFF2-40B4-BE49-F238E27FC236}">
                <a16:creationId xmlns:a16="http://schemas.microsoft.com/office/drawing/2014/main" id="{415E9B11-94A9-7087-E0B1-706D495F34E0}"/>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5312" name="Line 14">
            <a:extLst>
              <a:ext uri="{FF2B5EF4-FFF2-40B4-BE49-F238E27FC236}">
                <a16:creationId xmlns:a16="http://schemas.microsoft.com/office/drawing/2014/main" id="{A194B639-05E2-3988-EF64-6C92CBFF03AE}"/>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3" name="Line 15">
            <a:extLst>
              <a:ext uri="{FF2B5EF4-FFF2-40B4-BE49-F238E27FC236}">
                <a16:creationId xmlns:a16="http://schemas.microsoft.com/office/drawing/2014/main" id="{09810B59-1DC5-ECED-757C-C04451C53A31}"/>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4" name="Line 16">
            <a:extLst>
              <a:ext uri="{FF2B5EF4-FFF2-40B4-BE49-F238E27FC236}">
                <a16:creationId xmlns:a16="http://schemas.microsoft.com/office/drawing/2014/main" id="{6D5ECDAF-E629-8072-F306-0DC1AB30F5D3}"/>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5" name="Line 17">
            <a:extLst>
              <a:ext uri="{FF2B5EF4-FFF2-40B4-BE49-F238E27FC236}">
                <a16:creationId xmlns:a16="http://schemas.microsoft.com/office/drawing/2014/main" id="{0C5F0739-7282-A085-D4B1-DE3E2D18645F}"/>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6" name="Line 18">
            <a:extLst>
              <a:ext uri="{FF2B5EF4-FFF2-40B4-BE49-F238E27FC236}">
                <a16:creationId xmlns:a16="http://schemas.microsoft.com/office/drawing/2014/main" id="{2CF922FE-8C43-6179-2103-9801A9BF1ECE}"/>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7" name="Line 19">
            <a:extLst>
              <a:ext uri="{FF2B5EF4-FFF2-40B4-BE49-F238E27FC236}">
                <a16:creationId xmlns:a16="http://schemas.microsoft.com/office/drawing/2014/main" id="{E4895F0B-2F51-F403-87A7-F4B16897674C}"/>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318" name="Text Box 20">
            <a:extLst>
              <a:ext uri="{FF2B5EF4-FFF2-40B4-BE49-F238E27FC236}">
                <a16:creationId xmlns:a16="http://schemas.microsoft.com/office/drawing/2014/main" id="{B97585BB-6A71-C66C-67B1-413B7DB8DD48}"/>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5319" name="Text Box 21">
            <a:extLst>
              <a:ext uri="{FF2B5EF4-FFF2-40B4-BE49-F238E27FC236}">
                <a16:creationId xmlns:a16="http://schemas.microsoft.com/office/drawing/2014/main" id="{9CA75561-E7D7-F1E2-3E6C-5FE0ACE727BB}"/>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5320" name="Text Box 22">
            <a:extLst>
              <a:ext uri="{FF2B5EF4-FFF2-40B4-BE49-F238E27FC236}">
                <a16:creationId xmlns:a16="http://schemas.microsoft.com/office/drawing/2014/main" id="{9E110C40-28CA-A85F-F35E-18101A84E117}"/>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5321" name="Text Box 23">
            <a:extLst>
              <a:ext uri="{FF2B5EF4-FFF2-40B4-BE49-F238E27FC236}">
                <a16:creationId xmlns:a16="http://schemas.microsoft.com/office/drawing/2014/main" id="{B6CE5B66-4720-FF96-8C00-F8B20D87782C}"/>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5322" name="Text Box 24">
            <a:extLst>
              <a:ext uri="{FF2B5EF4-FFF2-40B4-BE49-F238E27FC236}">
                <a16:creationId xmlns:a16="http://schemas.microsoft.com/office/drawing/2014/main" id="{A9CB71EA-64FD-68DF-CD65-B12BF26C478C}"/>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5323" name="Text Box 25">
            <a:extLst>
              <a:ext uri="{FF2B5EF4-FFF2-40B4-BE49-F238E27FC236}">
                <a16:creationId xmlns:a16="http://schemas.microsoft.com/office/drawing/2014/main" id="{65102504-8712-543A-3797-D7FA14695D34}"/>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5324" name="Rectangle 26">
            <a:extLst>
              <a:ext uri="{FF2B5EF4-FFF2-40B4-BE49-F238E27FC236}">
                <a16:creationId xmlns:a16="http://schemas.microsoft.com/office/drawing/2014/main" id="{BF3940B8-3671-0109-1C89-8CFA8C908F0B}"/>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5325" name="Text Box 27">
            <a:extLst>
              <a:ext uri="{FF2B5EF4-FFF2-40B4-BE49-F238E27FC236}">
                <a16:creationId xmlns:a16="http://schemas.microsoft.com/office/drawing/2014/main" id="{7A45FC31-4317-698E-469F-DEEFD327D516}"/>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5326" name="Freeform 28">
            <a:extLst>
              <a:ext uri="{FF2B5EF4-FFF2-40B4-BE49-F238E27FC236}">
                <a16:creationId xmlns:a16="http://schemas.microsoft.com/office/drawing/2014/main" id="{B8F463D0-D5BC-CCEE-9F15-D0A9654DDAF5}"/>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27" name="Freeform 29">
            <a:extLst>
              <a:ext uri="{FF2B5EF4-FFF2-40B4-BE49-F238E27FC236}">
                <a16:creationId xmlns:a16="http://schemas.microsoft.com/office/drawing/2014/main" id="{32D140B3-01D1-61A7-045D-36209655829C}"/>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28" name="Freeform 30">
            <a:extLst>
              <a:ext uri="{FF2B5EF4-FFF2-40B4-BE49-F238E27FC236}">
                <a16:creationId xmlns:a16="http://schemas.microsoft.com/office/drawing/2014/main" id="{2BABAAC5-67DE-C78A-ACD0-B6094C342DEA}"/>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29" name="Freeform 31">
            <a:extLst>
              <a:ext uri="{FF2B5EF4-FFF2-40B4-BE49-F238E27FC236}">
                <a16:creationId xmlns:a16="http://schemas.microsoft.com/office/drawing/2014/main" id="{E01078B9-9E3D-D7D8-1E8B-2043972B70F9}"/>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30" name="Freeform 32">
            <a:extLst>
              <a:ext uri="{FF2B5EF4-FFF2-40B4-BE49-F238E27FC236}">
                <a16:creationId xmlns:a16="http://schemas.microsoft.com/office/drawing/2014/main" id="{BA92C0CD-FA80-5529-29BE-E487F5AF70C9}"/>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31" name="Freeform 33">
            <a:extLst>
              <a:ext uri="{FF2B5EF4-FFF2-40B4-BE49-F238E27FC236}">
                <a16:creationId xmlns:a16="http://schemas.microsoft.com/office/drawing/2014/main" id="{2CC13097-D182-B105-FBBF-7C8827BD8352}"/>
              </a:ext>
            </a:extLst>
          </p:cNvPr>
          <p:cNvSpPr>
            <a:spLocks/>
          </p:cNvSpPr>
          <p:nvPr/>
        </p:nvSpPr>
        <p:spPr bwMode="auto">
          <a:xfrm>
            <a:off x="3935413" y="836613"/>
            <a:ext cx="4265612"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5332" name="Freeform 34">
            <a:extLst>
              <a:ext uri="{FF2B5EF4-FFF2-40B4-BE49-F238E27FC236}">
                <a16:creationId xmlns:a16="http://schemas.microsoft.com/office/drawing/2014/main" id="{F60A8757-24FA-D47E-81A4-77095102E9C0}"/>
              </a:ext>
            </a:extLst>
          </p:cNvPr>
          <p:cNvSpPr>
            <a:spLocks/>
          </p:cNvSpPr>
          <p:nvPr/>
        </p:nvSpPr>
        <p:spPr bwMode="auto">
          <a:xfrm>
            <a:off x="4079876" y="836613"/>
            <a:ext cx="4265613"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22525831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4">
            <a:extLst>
              <a:ext uri="{FF2B5EF4-FFF2-40B4-BE49-F238E27FC236}">
                <a16:creationId xmlns:a16="http://schemas.microsoft.com/office/drawing/2014/main" id="{564119F3-E887-CAB1-5FC9-7BCCB4E86D26}"/>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56323" name="Rectangle 5">
            <a:extLst>
              <a:ext uri="{FF2B5EF4-FFF2-40B4-BE49-F238E27FC236}">
                <a16:creationId xmlns:a16="http://schemas.microsoft.com/office/drawing/2014/main" id="{8E7D55FB-0A20-EA1A-0DD8-B83DFECE3358}"/>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6324" name="Rectangle 2">
            <a:extLst>
              <a:ext uri="{FF2B5EF4-FFF2-40B4-BE49-F238E27FC236}">
                <a16:creationId xmlns:a16="http://schemas.microsoft.com/office/drawing/2014/main" id="{FE54852F-1671-1CAA-DBBB-9126974C8DC1}"/>
              </a:ext>
            </a:extLst>
          </p:cNvPr>
          <p:cNvSpPr>
            <a:spLocks noGrp="1" noChangeArrowheads="1"/>
          </p:cNvSpPr>
          <p:nvPr>
            <p:ph type="title"/>
          </p:nvPr>
        </p:nvSpPr>
        <p:spPr>
          <a:xfrm>
            <a:off x="1638300" y="44450"/>
            <a:ext cx="8915400" cy="850900"/>
          </a:xfrm>
        </p:spPr>
        <p:txBody>
          <a:bodyPr/>
          <a:lstStyle/>
          <a:p>
            <a:pPr eaLnBrk="1" hangingPunct="1"/>
            <a:r>
              <a:rPr lang="it-IT" altLang="it-IT"/>
              <a:t>step 3 – exchanged messages</a:t>
            </a:r>
          </a:p>
        </p:txBody>
      </p:sp>
      <p:sp>
        <p:nvSpPr>
          <p:cNvPr id="56325" name="Text Box 3">
            <a:extLst>
              <a:ext uri="{FF2B5EF4-FFF2-40B4-BE49-F238E27FC236}">
                <a16:creationId xmlns:a16="http://schemas.microsoft.com/office/drawing/2014/main" id="{C4A7F6A6-DA2E-1288-E984-8D0F8D82502A}"/>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6326" name="Line 4">
            <a:extLst>
              <a:ext uri="{FF2B5EF4-FFF2-40B4-BE49-F238E27FC236}">
                <a16:creationId xmlns:a16="http://schemas.microsoft.com/office/drawing/2014/main" id="{F408F275-9156-4EA1-6F9B-19FEC1ABAB21}"/>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27" name="Line 5">
            <a:extLst>
              <a:ext uri="{FF2B5EF4-FFF2-40B4-BE49-F238E27FC236}">
                <a16:creationId xmlns:a16="http://schemas.microsoft.com/office/drawing/2014/main" id="{3042F481-C5B7-3DCF-3C90-D8AE4CE89296}"/>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28" name="Rectangle 6">
            <a:extLst>
              <a:ext uri="{FF2B5EF4-FFF2-40B4-BE49-F238E27FC236}">
                <a16:creationId xmlns:a16="http://schemas.microsoft.com/office/drawing/2014/main" id="{B3A7B0D8-D6B6-2BE6-F62F-CE9DA54B9B80}"/>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6329" name="Rectangle 7">
            <a:extLst>
              <a:ext uri="{FF2B5EF4-FFF2-40B4-BE49-F238E27FC236}">
                <a16:creationId xmlns:a16="http://schemas.microsoft.com/office/drawing/2014/main" id="{87032B8E-CE37-AB94-766C-E5971E09F94B}"/>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6330" name="Text Box 8">
            <a:extLst>
              <a:ext uri="{FF2B5EF4-FFF2-40B4-BE49-F238E27FC236}">
                <a16:creationId xmlns:a16="http://schemas.microsoft.com/office/drawing/2014/main" id="{40E8930B-99B8-989A-C293-E352C727A79B}"/>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6331" name="Rectangle 9">
            <a:extLst>
              <a:ext uri="{FF2B5EF4-FFF2-40B4-BE49-F238E27FC236}">
                <a16:creationId xmlns:a16="http://schemas.microsoft.com/office/drawing/2014/main" id="{B4F2FBC4-F654-4F47-066B-29333BF36323}"/>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6332" name="Rectangle 10">
            <a:extLst>
              <a:ext uri="{FF2B5EF4-FFF2-40B4-BE49-F238E27FC236}">
                <a16:creationId xmlns:a16="http://schemas.microsoft.com/office/drawing/2014/main" id="{50AE95AB-F7B5-9107-39AA-0231746D4C3A}"/>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6333" name="Rectangle 11">
            <a:extLst>
              <a:ext uri="{FF2B5EF4-FFF2-40B4-BE49-F238E27FC236}">
                <a16:creationId xmlns:a16="http://schemas.microsoft.com/office/drawing/2014/main" id="{A5B9D3CD-5592-AC87-985A-D033300A65B8}"/>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6334" name="Rectangle 12">
            <a:extLst>
              <a:ext uri="{FF2B5EF4-FFF2-40B4-BE49-F238E27FC236}">
                <a16:creationId xmlns:a16="http://schemas.microsoft.com/office/drawing/2014/main" id="{89D71670-48E5-62FA-0C3C-0269B09E97E3}"/>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6335" name="Rectangle 13">
            <a:extLst>
              <a:ext uri="{FF2B5EF4-FFF2-40B4-BE49-F238E27FC236}">
                <a16:creationId xmlns:a16="http://schemas.microsoft.com/office/drawing/2014/main" id="{22072EBE-E0BC-A56F-ED80-C2627DF79A21}"/>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6336" name="Line 14">
            <a:extLst>
              <a:ext uri="{FF2B5EF4-FFF2-40B4-BE49-F238E27FC236}">
                <a16:creationId xmlns:a16="http://schemas.microsoft.com/office/drawing/2014/main" id="{EBA659E2-3FB3-3D66-E8CB-6B7FC8325B2F}"/>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37" name="Line 15">
            <a:extLst>
              <a:ext uri="{FF2B5EF4-FFF2-40B4-BE49-F238E27FC236}">
                <a16:creationId xmlns:a16="http://schemas.microsoft.com/office/drawing/2014/main" id="{ACD58B6F-D3A0-21C1-BDEB-AB28564C2382}"/>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38" name="Line 16">
            <a:extLst>
              <a:ext uri="{FF2B5EF4-FFF2-40B4-BE49-F238E27FC236}">
                <a16:creationId xmlns:a16="http://schemas.microsoft.com/office/drawing/2014/main" id="{FC1A4DE0-583B-8B11-4763-EB0424B2C7B3}"/>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39" name="Line 17">
            <a:extLst>
              <a:ext uri="{FF2B5EF4-FFF2-40B4-BE49-F238E27FC236}">
                <a16:creationId xmlns:a16="http://schemas.microsoft.com/office/drawing/2014/main" id="{F5906C6A-16A8-474B-FB5A-C58524495498}"/>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40" name="Line 18">
            <a:extLst>
              <a:ext uri="{FF2B5EF4-FFF2-40B4-BE49-F238E27FC236}">
                <a16:creationId xmlns:a16="http://schemas.microsoft.com/office/drawing/2014/main" id="{7EBCFCEE-CFB5-16A8-D02E-A24DAFEA9A8B}"/>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41" name="Line 19">
            <a:extLst>
              <a:ext uri="{FF2B5EF4-FFF2-40B4-BE49-F238E27FC236}">
                <a16:creationId xmlns:a16="http://schemas.microsoft.com/office/drawing/2014/main" id="{A642717B-A954-1EC6-8297-A20373962FBA}"/>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342" name="Text Box 20">
            <a:extLst>
              <a:ext uri="{FF2B5EF4-FFF2-40B4-BE49-F238E27FC236}">
                <a16:creationId xmlns:a16="http://schemas.microsoft.com/office/drawing/2014/main" id="{008CF8CF-4054-9088-DAD2-168998ADB91D}"/>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6343" name="Text Box 21">
            <a:extLst>
              <a:ext uri="{FF2B5EF4-FFF2-40B4-BE49-F238E27FC236}">
                <a16:creationId xmlns:a16="http://schemas.microsoft.com/office/drawing/2014/main" id="{D7EA6FC6-3412-0E05-D8E2-32D50F306F9E}"/>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6344" name="Text Box 22">
            <a:extLst>
              <a:ext uri="{FF2B5EF4-FFF2-40B4-BE49-F238E27FC236}">
                <a16:creationId xmlns:a16="http://schemas.microsoft.com/office/drawing/2014/main" id="{A99AEBEC-1103-A590-BDB1-0429877C4EBB}"/>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6345" name="Text Box 23">
            <a:extLst>
              <a:ext uri="{FF2B5EF4-FFF2-40B4-BE49-F238E27FC236}">
                <a16:creationId xmlns:a16="http://schemas.microsoft.com/office/drawing/2014/main" id="{65D264D2-BC19-014E-6C97-4EEBEA6FC8DF}"/>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6346" name="Text Box 24">
            <a:extLst>
              <a:ext uri="{FF2B5EF4-FFF2-40B4-BE49-F238E27FC236}">
                <a16:creationId xmlns:a16="http://schemas.microsoft.com/office/drawing/2014/main" id="{37CBFC81-B0D2-F49F-BFE0-1A109E657A06}"/>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6347" name="Text Box 25">
            <a:extLst>
              <a:ext uri="{FF2B5EF4-FFF2-40B4-BE49-F238E27FC236}">
                <a16:creationId xmlns:a16="http://schemas.microsoft.com/office/drawing/2014/main" id="{70378E95-FFD9-23A9-77BF-012859B545E1}"/>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6348" name="Rectangle 26">
            <a:extLst>
              <a:ext uri="{FF2B5EF4-FFF2-40B4-BE49-F238E27FC236}">
                <a16:creationId xmlns:a16="http://schemas.microsoft.com/office/drawing/2014/main" id="{A49AD27D-7576-763C-8D19-7C9C8205D7A4}"/>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6349" name="Text Box 27">
            <a:extLst>
              <a:ext uri="{FF2B5EF4-FFF2-40B4-BE49-F238E27FC236}">
                <a16:creationId xmlns:a16="http://schemas.microsoft.com/office/drawing/2014/main" id="{DE419FF4-5B01-FB3F-1E7F-35DCB962591F}"/>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6350" name="Freeform 28">
            <a:extLst>
              <a:ext uri="{FF2B5EF4-FFF2-40B4-BE49-F238E27FC236}">
                <a16:creationId xmlns:a16="http://schemas.microsoft.com/office/drawing/2014/main" id="{4ADBAD0A-FA8B-7A53-77CF-C29D7DA47253}"/>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1" name="Freeform 29">
            <a:extLst>
              <a:ext uri="{FF2B5EF4-FFF2-40B4-BE49-F238E27FC236}">
                <a16:creationId xmlns:a16="http://schemas.microsoft.com/office/drawing/2014/main" id="{6F4D0547-B19D-0430-7654-5DC236364875}"/>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2" name="Freeform 30">
            <a:extLst>
              <a:ext uri="{FF2B5EF4-FFF2-40B4-BE49-F238E27FC236}">
                <a16:creationId xmlns:a16="http://schemas.microsoft.com/office/drawing/2014/main" id="{43FDB0DE-1958-C9D8-63FE-1C4B28712642}"/>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3" name="Freeform 31">
            <a:extLst>
              <a:ext uri="{FF2B5EF4-FFF2-40B4-BE49-F238E27FC236}">
                <a16:creationId xmlns:a16="http://schemas.microsoft.com/office/drawing/2014/main" id="{230C0D1A-2AEC-6FB4-F364-13B34E196984}"/>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4" name="Freeform 32">
            <a:extLst>
              <a:ext uri="{FF2B5EF4-FFF2-40B4-BE49-F238E27FC236}">
                <a16:creationId xmlns:a16="http://schemas.microsoft.com/office/drawing/2014/main" id="{F6356747-722A-B995-1A6C-E54980B69355}"/>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5" name="Freeform 33">
            <a:extLst>
              <a:ext uri="{FF2B5EF4-FFF2-40B4-BE49-F238E27FC236}">
                <a16:creationId xmlns:a16="http://schemas.microsoft.com/office/drawing/2014/main" id="{F62FF4C7-DEA3-BD42-630F-B8489D9105AC}"/>
              </a:ext>
            </a:extLst>
          </p:cNvPr>
          <p:cNvSpPr>
            <a:spLocks/>
          </p:cNvSpPr>
          <p:nvPr/>
        </p:nvSpPr>
        <p:spPr bwMode="auto">
          <a:xfrm>
            <a:off x="3935413" y="836613"/>
            <a:ext cx="4265612"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6" name="Freeform 34">
            <a:extLst>
              <a:ext uri="{FF2B5EF4-FFF2-40B4-BE49-F238E27FC236}">
                <a16:creationId xmlns:a16="http://schemas.microsoft.com/office/drawing/2014/main" id="{E502EB6A-7123-8DD0-2DB8-FDBA4528B98D}"/>
              </a:ext>
            </a:extLst>
          </p:cNvPr>
          <p:cNvSpPr>
            <a:spLocks/>
          </p:cNvSpPr>
          <p:nvPr/>
        </p:nvSpPr>
        <p:spPr bwMode="auto">
          <a:xfrm>
            <a:off x="4079876" y="836613"/>
            <a:ext cx="4265613"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7" name="Freeform 35">
            <a:extLst>
              <a:ext uri="{FF2B5EF4-FFF2-40B4-BE49-F238E27FC236}">
                <a16:creationId xmlns:a16="http://schemas.microsoft.com/office/drawing/2014/main" id="{9D208C25-9A3A-8B85-BBB0-BF56A47FF938}"/>
              </a:ext>
            </a:extLst>
          </p:cNvPr>
          <p:cNvSpPr>
            <a:spLocks/>
          </p:cNvSpPr>
          <p:nvPr/>
        </p:nvSpPr>
        <p:spPr bwMode="auto">
          <a:xfrm>
            <a:off x="2640013" y="2982914"/>
            <a:ext cx="1655762"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6358" name="Rectangle 37">
            <a:extLst>
              <a:ext uri="{FF2B5EF4-FFF2-40B4-BE49-F238E27FC236}">
                <a16:creationId xmlns:a16="http://schemas.microsoft.com/office/drawing/2014/main" id="{B421DC94-9030-731D-FD78-42CEC8D71AEE}"/>
              </a:ext>
            </a:extLst>
          </p:cNvPr>
          <p:cNvSpPr>
            <a:spLocks noChangeArrowheads="1"/>
          </p:cNvSpPr>
          <p:nvPr/>
        </p:nvSpPr>
        <p:spPr bwMode="auto">
          <a:xfrm>
            <a:off x="1416051" y="1268414"/>
            <a:ext cx="1908175" cy="968375"/>
          </a:xfrm>
          <a:prstGeom prst="rect">
            <a:avLst/>
          </a:prstGeom>
          <a:solidFill>
            <a:schemeClr val="accent2"/>
          </a:solidFill>
          <a:ln w="12700" algn="ctr">
            <a:solidFill>
              <a:schemeClr val="tx1"/>
            </a:solidFill>
            <a:miter lim="800000"/>
            <a:headEnd/>
            <a:tailEnd/>
          </a:ln>
          <a:effectLst/>
        </p:spPr>
        <p:txBody>
          <a:bodyPr lIns="90000" tIns="46800" rIns="90000" bIns="4680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800" dirty="0"/>
              <a:t>recursive </a:t>
            </a:r>
            <a:r>
              <a:rPr lang="it-IT" altLang="it-IT" sz="2800" dirty="0" err="1"/>
              <a:t>behavior</a:t>
            </a:r>
            <a:endParaRPr lang="it-IT" altLang="it-IT" sz="2800" dirty="0"/>
          </a:p>
        </p:txBody>
      </p:sp>
    </p:spTree>
    <p:extLst>
      <p:ext uri="{BB962C8B-B14F-4D97-AF65-F5344CB8AC3E}">
        <p14:creationId xmlns:p14="http://schemas.microsoft.com/office/powerpoint/2010/main" val="105857694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step 4 </a:t>
            </a:r>
            <a:r>
              <a:rPr lang="en-US" altLang="it-IT" dirty="0"/>
              <a:t>– </a:t>
            </a:r>
            <a:r>
              <a:rPr lang="it-IT" altLang="it-IT" dirty="0" err="1"/>
              <a:t>repeating</a:t>
            </a:r>
            <a:r>
              <a:rPr lang="it-IT" altLang="it-IT" dirty="0"/>
              <a:t> the </a:t>
            </a:r>
            <a:r>
              <a:rPr lang="it-IT" altLang="it-IT" dirty="0" err="1"/>
              <a:t>experiment</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it-IT" altLang="it-IT" dirty="0" err="1"/>
              <a:t>execute</a:t>
            </a:r>
            <a:r>
              <a:rPr lang="it-IT" altLang="it-IT" dirty="0"/>
              <a:t> a </a:t>
            </a:r>
            <a:r>
              <a:rPr lang="it-IT" altLang="it-IT" dirty="0" err="1"/>
              <a:t>ping</a:t>
            </a:r>
            <a:r>
              <a:rPr lang="it-IT" altLang="it-IT" dirty="0"/>
              <a:t> </a:t>
            </a:r>
            <a:r>
              <a:rPr lang="it-IT" altLang="it-IT" dirty="0" err="1"/>
              <a:t>command</a:t>
            </a:r>
            <a:r>
              <a:rPr lang="it-IT" altLang="it-IT" dirty="0"/>
              <a:t> </a:t>
            </a:r>
            <a:r>
              <a:rPr lang="it-IT" altLang="it-IT" dirty="0" err="1"/>
              <a:t>towards</a:t>
            </a:r>
            <a:r>
              <a:rPr lang="it-IT" altLang="it-IT" dirty="0"/>
              <a:t> pc2 </a:t>
            </a:r>
            <a:endParaRPr lang="en-US" altLang="it-IT" dirty="0"/>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it-IT" altLang="it-IT" dirty="0"/>
              <a:t>last update: </a:t>
            </a:r>
            <a:r>
              <a:rPr lang="it-IT" altLang="it-IT" dirty="0" err="1"/>
              <a:t>Dec</a:t>
            </a:r>
            <a:r>
              <a:rPr lang="it-IT" altLang="it-IT" dirty="0"/>
              <a:t> 2023</a:t>
            </a:r>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511556"/>
            <a:ext cx="10216014" cy="2688658"/>
            <a:chOff x="1364266" y="2378845"/>
            <a:chExt cx="10216014" cy="268865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4"/>
              <a:ext cx="10216014" cy="239920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40000"/>
                      <a:lumOff val="60000"/>
                    </a:schemeClr>
                  </a:solidFill>
                  <a:latin typeface="Lucida Console" panose="020B0609040504020204" pitchFamily="49" charset="0"/>
                </a:rPr>
                <a:t>root@pc1:/# </a:t>
              </a:r>
              <a:r>
                <a:rPr lang="en-US" altLang="it-IT" dirty="0">
                  <a:solidFill>
                    <a:schemeClr val="bg1"/>
                  </a:solidFill>
                  <a:latin typeface="Lucida Console" panose="020B0609040504020204" pitchFamily="49" charset="0"/>
                </a:rPr>
                <a:t>ping -n pc2.startup.net</a:t>
              </a:r>
            </a:p>
            <a:p>
              <a:pPr eaLnBrk="1" hangingPunct="1"/>
              <a:r>
                <a:rPr lang="en-US" altLang="it-IT" dirty="0">
                  <a:solidFill>
                    <a:schemeClr val="bg1"/>
                  </a:solidFill>
                  <a:latin typeface="Lucida Console" panose="020B0609040504020204" pitchFamily="49" charset="0"/>
                </a:rPr>
                <a:t>PING pc2.startup.net (192.168.0.222) 56(84) bytes of data.</a:t>
              </a: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=1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time=1.50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=2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time=0.580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64 bytes from 192.168.0.222: </a:t>
              </a:r>
              <a:r>
                <a:rPr lang="en-US" altLang="it-IT" dirty="0" err="1">
                  <a:solidFill>
                    <a:schemeClr val="bg1"/>
                  </a:solidFill>
                  <a:latin typeface="Lucida Console" panose="020B0609040504020204" pitchFamily="49" charset="0"/>
                </a:rPr>
                <a:t>icmp_seq</a:t>
              </a:r>
              <a:r>
                <a:rPr lang="en-US" altLang="it-IT" dirty="0">
                  <a:solidFill>
                    <a:schemeClr val="bg1"/>
                  </a:solidFill>
                  <a:latin typeface="Lucida Console" panose="020B0609040504020204" pitchFamily="49" charset="0"/>
                </a:rPr>
                <a:t>=3 </a:t>
              </a:r>
              <a:r>
                <a:rPr lang="en-US" altLang="it-IT" dirty="0" err="1">
                  <a:solidFill>
                    <a:schemeClr val="bg1"/>
                  </a:solidFill>
                  <a:latin typeface="Lucida Console" panose="020B0609040504020204" pitchFamily="49" charset="0"/>
                </a:rPr>
                <a:t>ttl</a:t>
              </a:r>
              <a:r>
                <a:rPr lang="en-US" altLang="it-IT" dirty="0">
                  <a:solidFill>
                    <a:schemeClr val="bg1"/>
                  </a:solidFill>
                  <a:latin typeface="Lucida Console" panose="020B0609040504020204" pitchFamily="49" charset="0"/>
                </a:rPr>
                <a:t>=64 time=0.525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a:p>
              <a:pPr eaLnBrk="1" hangingPunct="1"/>
              <a:r>
                <a:rPr lang="en-US" altLang="it-IT" dirty="0">
                  <a:solidFill>
                    <a:schemeClr val="bg1"/>
                  </a:solidFill>
                  <a:latin typeface="Lucida Console" panose="020B0609040504020204" pitchFamily="49" charset="0"/>
                </a:rPr>
                <a:t>--- pc2.startup.net ping statistics ---</a:t>
              </a:r>
            </a:p>
            <a:p>
              <a:pPr eaLnBrk="1" hangingPunct="1"/>
              <a:r>
                <a:rPr lang="en-US" altLang="it-IT" dirty="0">
                  <a:solidFill>
                    <a:schemeClr val="bg1"/>
                  </a:solidFill>
                  <a:latin typeface="Lucida Console" panose="020B0609040504020204" pitchFamily="49" charset="0"/>
                </a:rPr>
                <a:t>3 packets transmitted, 3 received, 0% packet loss, time 2010ms</a:t>
              </a:r>
            </a:p>
            <a:p>
              <a:pPr eaLnBrk="1" hangingPunct="1"/>
              <a:r>
                <a:rPr lang="en-US" altLang="it-IT" dirty="0" err="1">
                  <a:solidFill>
                    <a:schemeClr val="bg1"/>
                  </a:solidFill>
                  <a:latin typeface="Lucida Console" panose="020B0609040504020204" pitchFamily="49" charset="0"/>
                </a:rPr>
                <a:t>rtt</a:t>
              </a:r>
              <a:r>
                <a:rPr lang="en-US" altLang="it-IT" dirty="0">
                  <a:solidFill>
                    <a:schemeClr val="bg1"/>
                  </a:solidFill>
                  <a:latin typeface="Lucida Console" panose="020B0609040504020204" pitchFamily="49" charset="0"/>
                </a:rPr>
                <a:t> min/avg/max/</a:t>
              </a:r>
              <a:r>
                <a:rPr lang="en-US" altLang="it-IT" dirty="0" err="1">
                  <a:solidFill>
                    <a:schemeClr val="bg1"/>
                  </a:solidFill>
                  <a:latin typeface="Lucida Console" panose="020B0609040504020204" pitchFamily="49" charset="0"/>
                </a:rPr>
                <a:t>mdev</a:t>
              </a:r>
              <a:r>
                <a:rPr lang="en-US" altLang="it-IT" dirty="0">
                  <a:solidFill>
                    <a:schemeClr val="bg1"/>
                  </a:solidFill>
                  <a:latin typeface="Lucida Console" panose="020B0609040504020204" pitchFamily="49" charset="0"/>
                </a:rPr>
                <a:t> = 0.525/0.867/1.496/0.445 </a:t>
              </a:r>
              <a:r>
                <a:rPr lang="en-US" altLang="it-IT" dirty="0" err="1">
                  <a:solidFill>
                    <a:schemeClr val="bg1"/>
                  </a:solidFill>
                  <a:latin typeface="Lucida Console" panose="020B0609040504020204" pitchFamily="49" charset="0"/>
                </a:rPr>
                <a:t>ms</a:t>
              </a:r>
              <a:endParaRPr lang="en-US" altLang="it-IT" dirty="0">
                <a:solidFill>
                  <a:schemeClr val="bg1"/>
                </a:solidFill>
                <a:latin typeface="Lucida Console" panose="020B0609040504020204" pitchFamily="49" charset="0"/>
              </a:endParaRP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 name="Segnaposto piè di pagina 4">
            <a:extLst>
              <a:ext uri="{FF2B5EF4-FFF2-40B4-BE49-F238E27FC236}">
                <a16:creationId xmlns:a16="http://schemas.microsoft.com/office/drawing/2014/main" id="{6AA38D31-B5F8-8386-DFB9-22C98240B048}"/>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Tree>
    <p:extLst>
      <p:ext uri="{BB962C8B-B14F-4D97-AF65-F5344CB8AC3E}">
        <p14:creationId xmlns:p14="http://schemas.microsoft.com/office/powerpoint/2010/main" val="340948712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E3D1C60-3458-4820-DD56-F927E5794EF5}"/>
              </a:ext>
            </a:extLst>
          </p:cNvPr>
          <p:cNvPicPr>
            <a:picLocks noChangeAspect="1"/>
          </p:cNvPicPr>
          <p:nvPr/>
        </p:nvPicPr>
        <p:blipFill>
          <a:blip r:embed="rId2"/>
          <a:stretch>
            <a:fillRect/>
          </a:stretch>
        </p:blipFill>
        <p:spPr>
          <a:xfrm>
            <a:off x="999771" y="1212765"/>
            <a:ext cx="10192457" cy="5013903"/>
          </a:xfrm>
          <a:prstGeom prst="rect">
            <a:avLst/>
          </a:prstGeom>
        </p:spPr>
      </p:pic>
      <p:sp>
        <p:nvSpPr>
          <p:cNvPr id="2" name="Title 1">
            <a:extLst>
              <a:ext uri="{FF2B5EF4-FFF2-40B4-BE49-F238E27FC236}">
                <a16:creationId xmlns:a16="http://schemas.microsoft.com/office/drawing/2014/main" id="{B874FD8A-FD26-74B1-35C1-B792DF1A8A1F}"/>
              </a:ext>
            </a:extLst>
          </p:cNvPr>
          <p:cNvSpPr>
            <a:spLocks noGrp="1"/>
          </p:cNvSpPr>
          <p:nvPr>
            <p:ph type="title"/>
          </p:nvPr>
        </p:nvSpPr>
        <p:spPr>
          <a:xfrm>
            <a:off x="609600" y="116632"/>
            <a:ext cx="10972800" cy="1143000"/>
          </a:xfrm>
        </p:spPr>
        <p:txBody>
          <a:bodyPr wrap="square" anchor="ctr">
            <a:normAutofit/>
          </a:bodyPr>
          <a:lstStyle/>
          <a:p>
            <a:r>
              <a:rPr lang="it-IT" altLang="it-IT" dirty="0"/>
              <a:t>step 4 </a:t>
            </a:r>
            <a:r>
              <a:rPr lang="en-US" altLang="it-IT" dirty="0"/>
              <a:t>– </a:t>
            </a:r>
            <a:r>
              <a:rPr lang="it-IT" altLang="it-IT" dirty="0" err="1"/>
              <a:t>repeating</a:t>
            </a:r>
            <a:r>
              <a:rPr lang="it-IT" altLang="it-IT" dirty="0"/>
              <a:t> the </a:t>
            </a:r>
            <a:r>
              <a:rPr lang="it-IT" altLang="it-IT" dirty="0" err="1"/>
              <a:t>experiment</a:t>
            </a:r>
            <a:endParaRPr lang="en-US" dirty="0"/>
          </a:p>
        </p:txBody>
      </p:sp>
      <p:sp>
        <p:nvSpPr>
          <p:cNvPr id="3" name="Date Placeholder 2">
            <a:extLst>
              <a:ext uri="{FF2B5EF4-FFF2-40B4-BE49-F238E27FC236}">
                <a16:creationId xmlns:a16="http://schemas.microsoft.com/office/drawing/2014/main" id="{F30B760A-72DF-8FA4-2C73-42DDDF547E27}"/>
              </a:ext>
            </a:extLst>
          </p:cNvPr>
          <p:cNvSpPr>
            <a:spLocks noGrp="1"/>
          </p:cNvSpPr>
          <p:nvPr>
            <p:ph type="dt" sz="half" idx="10"/>
          </p:nvPr>
        </p:nvSpPr>
        <p:spPr>
          <a:xfrm>
            <a:off x="9265138" y="6453191"/>
            <a:ext cx="2782277" cy="333375"/>
          </a:xfrm>
        </p:spPr>
        <p:txBody>
          <a:bodyPr wrap="square" anchor="t">
            <a:normAutofit/>
          </a:bodyPr>
          <a:lstStyle/>
          <a:p>
            <a:pPr>
              <a:spcAft>
                <a:spcPts val="600"/>
              </a:spcAft>
            </a:pPr>
            <a:r>
              <a:rPr lang="it-IT" altLang="it-IT" dirty="0"/>
              <a:t>last update: </a:t>
            </a:r>
            <a:r>
              <a:rPr lang="it-IT" altLang="it-IT" dirty="0" err="1"/>
              <a:t>Dec</a:t>
            </a:r>
            <a:r>
              <a:rPr lang="it-IT" altLang="it-IT" dirty="0"/>
              <a:t> 2023</a:t>
            </a:r>
          </a:p>
        </p:txBody>
      </p:sp>
      <p:sp>
        <p:nvSpPr>
          <p:cNvPr id="4" name="Footer Placeholder 3">
            <a:extLst>
              <a:ext uri="{FF2B5EF4-FFF2-40B4-BE49-F238E27FC236}">
                <a16:creationId xmlns:a16="http://schemas.microsoft.com/office/drawing/2014/main" id="{D196273B-1C6D-1B2B-D474-83DCDBD4724A}"/>
              </a:ext>
            </a:extLst>
          </p:cNvPr>
          <p:cNvSpPr>
            <a:spLocks noGrp="1"/>
          </p:cNvSpPr>
          <p:nvPr>
            <p:ph type="ftr" sz="quarter" idx="11"/>
          </p:nvPr>
        </p:nvSpPr>
        <p:spPr>
          <a:xfrm>
            <a:off x="3120295" y="6453191"/>
            <a:ext cx="5951415" cy="333375"/>
          </a:xfrm>
        </p:spPr>
        <p:txBody>
          <a:bodyPr wrap="square" anchor="t">
            <a:normAutofit/>
          </a:bodyPr>
          <a:lstStyle/>
          <a:p>
            <a:pPr>
              <a:spcAft>
                <a:spcPts val="600"/>
              </a:spcAft>
            </a:pPr>
            <a:r>
              <a:rPr lang="it-IT" altLang="it-IT"/>
              <a:t>kathara – [ lab: dns ]</a:t>
            </a:r>
          </a:p>
        </p:txBody>
      </p:sp>
      <p:sp>
        <p:nvSpPr>
          <p:cNvPr id="19" name="AutoShape 37">
            <a:extLst>
              <a:ext uri="{FF2B5EF4-FFF2-40B4-BE49-F238E27FC236}">
                <a16:creationId xmlns:a16="http://schemas.microsoft.com/office/drawing/2014/main" id="{49D7FC66-85B5-FF0E-4201-430EBAD90251}"/>
              </a:ext>
            </a:extLst>
          </p:cNvPr>
          <p:cNvSpPr>
            <a:spLocks noChangeArrowheads="1"/>
          </p:cNvSpPr>
          <p:nvPr/>
        </p:nvSpPr>
        <p:spPr bwMode="auto">
          <a:xfrm>
            <a:off x="2455076" y="2882099"/>
            <a:ext cx="3554835" cy="837618"/>
          </a:xfrm>
          <a:prstGeom prst="wedgeRoundRectCallout">
            <a:avLst>
              <a:gd name="adj1" fmla="val -34562"/>
              <a:gd name="adj2" fmla="val -136662"/>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the name server cache helps reducing traffic</a:t>
            </a:r>
          </a:p>
        </p:txBody>
      </p:sp>
    </p:spTree>
    <p:extLst>
      <p:ext uri="{BB962C8B-B14F-4D97-AF65-F5344CB8AC3E}">
        <p14:creationId xmlns:p14="http://schemas.microsoft.com/office/powerpoint/2010/main" val="4241606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31">
            <a:extLst>
              <a:ext uri="{FF2B5EF4-FFF2-40B4-BE49-F238E27FC236}">
                <a16:creationId xmlns:a16="http://schemas.microsoft.com/office/drawing/2014/main" id="{9E9CFF57-6B67-79FD-F269-5329B11908C3}"/>
              </a:ext>
            </a:extLst>
          </p:cNvPr>
          <p:cNvSpPr>
            <a:spLocks noGrp="1" noChangeArrowheads="1"/>
          </p:cNvSpPr>
          <p:nvPr>
            <p:ph type="title"/>
          </p:nvPr>
        </p:nvSpPr>
        <p:spPr/>
        <p:txBody>
          <a:bodyPr/>
          <a:lstStyle/>
          <a:p>
            <a:pPr eaLnBrk="1" hangingPunct="1"/>
            <a:r>
              <a:rPr lang="it-IT" altLang="it-IT"/>
              <a:t>the DNS name </a:t>
            </a:r>
            <a:r>
              <a:rPr lang="it-IT" altLang="it-IT" err="1"/>
              <a:t>hierarchy</a:t>
            </a:r>
            <a:endParaRPr lang="it-IT" altLang="it-IT"/>
          </a:p>
        </p:txBody>
      </p:sp>
      <p:sp>
        <p:nvSpPr>
          <p:cNvPr id="10245" name="Rectangle 32">
            <a:extLst>
              <a:ext uri="{FF2B5EF4-FFF2-40B4-BE49-F238E27FC236}">
                <a16:creationId xmlns:a16="http://schemas.microsoft.com/office/drawing/2014/main" id="{3A95426D-DCBF-D44B-C13C-E06035A0D83B}"/>
              </a:ext>
            </a:extLst>
          </p:cNvPr>
          <p:cNvSpPr>
            <a:spLocks noGrp="1" noChangeArrowheads="1"/>
          </p:cNvSpPr>
          <p:nvPr>
            <p:ph idx="1"/>
          </p:nvPr>
        </p:nvSpPr>
        <p:spPr/>
        <p:txBody>
          <a:bodyPr/>
          <a:lstStyle/>
          <a:p>
            <a:pPr eaLnBrk="1" hangingPunct="1">
              <a:lnSpc>
                <a:spcPct val="90000"/>
              </a:lnSpc>
            </a:pPr>
            <a:r>
              <a:rPr lang="en-US" altLang="it-IT"/>
              <a:t>each node corresponds</a:t>
            </a:r>
          </a:p>
          <a:p>
            <a:pPr marL="358775" indent="0" eaLnBrk="1" hangingPunct="1">
              <a:lnSpc>
                <a:spcPct val="90000"/>
              </a:lnSpc>
              <a:buNone/>
            </a:pPr>
            <a:r>
              <a:rPr lang="en-US" altLang="it-IT"/>
              <a:t>to a name</a:t>
            </a:r>
          </a:p>
        </p:txBody>
      </p:sp>
      <p:sp>
        <p:nvSpPr>
          <p:cNvPr id="2" name="Rectangle 4">
            <a:extLst>
              <a:ext uri="{FF2B5EF4-FFF2-40B4-BE49-F238E27FC236}">
                <a16:creationId xmlns:a16="http://schemas.microsoft.com/office/drawing/2014/main" id="{76A75125-BC4A-35C5-1813-33C312A3C656}"/>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7DB76130-F110-A1BC-6898-7511AC392730}"/>
              </a:ext>
            </a:extLst>
          </p:cNvPr>
          <p:cNvSpPr>
            <a:spLocks noGrp="1" noChangeArrowheads="1"/>
          </p:cNvSpPr>
          <p:nvPr>
            <p:ph type="ftr" sz="quarter" idx="11"/>
          </p:nvPr>
        </p:nvSpPr>
        <p:spPr>
          <a:ln/>
        </p:spPr>
        <p:txBody>
          <a:bodyPr/>
          <a:lstStyle/>
          <a:p>
            <a:r>
              <a:rPr lang="it-IT" altLang="it-IT"/>
              <a:t>kathara – [ lab: dns ]</a:t>
            </a:r>
          </a:p>
        </p:txBody>
      </p:sp>
      <p:sp>
        <p:nvSpPr>
          <p:cNvPr id="10246" name="Oval 3">
            <a:extLst>
              <a:ext uri="{FF2B5EF4-FFF2-40B4-BE49-F238E27FC236}">
                <a16:creationId xmlns:a16="http://schemas.microsoft.com/office/drawing/2014/main" id="{25982621-DC35-061D-45B2-BE2F684D9CF2}"/>
              </a:ext>
            </a:extLst>
          </p:cNvPr>
          <p:cNvSpPr>
            <a:spLocks noChangeArrowheads="1"/>
          </p:cNvSpPr>
          <p:nvPr/>
        </p:nvSpPr>
        <p:spPr bwMode="auto">
          <a:xfrm>
            <a:off x="2422525" y="5157789"/>
            <a:ext cx="1152525" cy="504825"/>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10248" name="Oval 5">
            <a:extLst>
              <a:ext uri="{FF2B5EF4-FFF2-40B4-BE49-F238E27FC236}">
                <a16:creationId xmlns:a16="http://schemas.microsoft.com/office/drawing/2014/main" id="{8CB8DFBB-D9FE-E923-1200-73089EFCC5C1}"/>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0249" name="Oval 6">
            <a:extLst>
              <a:ext uri="{FF2B5EF4-FFF2-40B4-BE49-F238E27FC236}">
                <a16:creationId xmlns:a16="http://schemas.microsoft.com/office/drawing/2014/main" id="{7884CF9B-7A8A-BCED-CA24-E4E0653E7363}"/>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0250" name="Oval 7">
            <a:extLst>
              <a:ext uri="{FF2B5EF4-FFF2-40B4-BE49-F238E27FC236}">
                <a16:creationId xmlns:a16="http://schemas.microsoft.com/office/drawing/2014/main" id="{0DEEA6E0-A189-3996-4235-9C150F629B9B}"/>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it</a:t>
            </a:r>
            <a:endParaRPr lang="it-IT" altLang="it-IT" sz="2400"/>
          </a:p>
        </p:txBody>
      </p:sp>
      <p:sp>
        <p:nvSpPr>
          <p:cNvPr id="10251" name="Oval 8">
            <a:extLst>
              <a:ext uri="{FF2B5EF4-FFF2-40B4-BE49-F238E27FC236}">
                <a16:creationId xmlns:a16="http://schemas.microsoft.com/office/drawing/2014/main" id="{9F2DC0A4-C33B-38B7-FFA2-AE2A7CD817C9}"/>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0252" name="Oval 9">
            <a:extLst>
              <a:ext uri="{FF2B5EF4-FFF2-40B4-BE49-F238E27FC236}">
                <a16:creationId xmlns:a16="http://schemas.microsoft.com/office/drawing/2014/main" id="{0CBC5F9D-3134-C7D8-1FF6-581E21FB1D29}"/>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0253" name="AutoShape 10">
            <a:extLst>
              <a:ext uri="{FF2B5EF4-FFF2-40B4-BE49-F238E27FC236}">
                <a16:creationId xmlns:a16="http://schemas.microsoft.com/office/drawing/2014/main" id="{84CEDCCF-F606-8888-0D19-CCC236B2A810}"/>
              </a:ext>
            </a:extLst>
          </p:cNvPr>
          <p:cNvCxnSpPr>
            <a:cxnSpLocks noChangeShapeType="1"/>
            <a:stCxn id="10252" idx="5"/>
            <a:endCxn id="10251"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54" name="AutoShape 11">
            <a:extLst>
              <a:ext uri="{FF2B5EF4-FFF2-40B4-BE49-F238E27FC236}">
                <a16:creationId xmlns:a16="http://schemas.microsoft.com/office/drawing/2014/main" id="{F3F4BB47-9855-C19E-35D6-C68E4270D2A0}"/>
              </a:ext>
            </a:extLst>
          </p:cNvPr>
          <p:cNvCxnSpPr>
            <a:cxnSpLocks noChangeShapeType="1"/>
            <a:stCxn id="10250" idx="0"/>
            <a:endCxn id="10252"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55" name="Oval 12">
            <a:extLst>
              <a:ext uri="{FF2B5EF4-FFF2-40B4-BE49-F238E27FC236}">
                <a16:creationId xmlns:a16="http://schemas.microsoft.com/office/drawing/2014/main" id="{F7B73655-044B-84CB-51B9-F08692259732}"/>
              </a:ext>
            </a:extLst>
          </p:cNvPr>
          <p:cNvSpPr>
            <a:spLocks noChangeArrowheads="1"/>
          </p:cNvSpPr>
          <p:nvPr/>
        </p:nvSpPr>
        <p:spPr bwMode="auto">
          <a:xfrm>
            <a:off x="5375275"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cxnSp>
        <p:nvCxnSpPr>
          <p:cNvPr id="10256" name="AutoShape 13">
            <a:extLst>
              <a:ext uri="{FF2B5EF4-FFF2-40B4-BE49-F238E27FC236}">
                <a16:creationId xmlns:a16="http://schemas.microsoft.com/office/drawing/2014/main" id="{6C2E04B4-475F-22C3-8824-69674EE3DFC6}"/>
              </a:ext>
            </a:extLst>
          </p:cNvPr>
          <p:cNvCxnSpPr>
            <a:cxnSpLocks noChangeShapeType="1"/>
            <a:stCxn id="10255" idx="0"/>
            <a:endCxn id="10252" idx="4"/>
          </p:cNvCxnSpPr>
          <p:nvPr/>
        </p:nvCxnSpPr>
        <p:spPr bwMode="auto">
          <a:xfrm flipV="1">
            <a:off x="6022975" y="1946275"/>
            <a:ext cx="0" cy="762000"/>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57" name="Oval 14">
            <a:extLst>
              <a:ext uri="{FF2B5EF4-FFF2-40B4-BE49-F238E27FC236}">
                <a16:creationId xmlns:a16="http://schemas.microsoft.com/office/drawing/2014/main" id="{59F23EBE-ED24-A8A8-A566-F6C385FF383B}"/>
              </a:ext>
            </a:extLst>
          </p:cNvPr>
          <p:cNvSpPr>
            <a:spLocks noChangeArrowheads="1"/>
          </p:cNvSpPr>
          <p:nvPr/>
        </p:nvSpPr>
        <p:spPr bwMode="auto">
          <a:xfrm>
            <a:off x="465613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cxnSp>
        <p:nvCxnSpPr>
          <p:cNvPr id="10258" name="AutoShape 15">
            <a:extLst>
              <a:ext uri="{FF2B5EF4-FFF2-40B4-BE49-F238E27FC236}">
                <a16:creationId xmlns:a16="http://schemas.microsoft.com/office/drawing/2014/main" id="{6883B5C6-503F-F0E0-A54A-177A6F11A498}"/>
              </a:ext>
            </a:extLst>
          </p:cNvPr>
          <p:cNvCxnSpPr>
            <a:cxnSpLocks noChangeShapeType="1"/>
            <a:stCxn id="10248" idx="0"/>
            <a:endCxn id="10250"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59" name="AutoShape 16">
            <a:extLst>
              <a:ext uri="{FF2B5EF4-FFF2-40B4-BE49-F238E27FC236}">
                <a16:creationId xmlns:a16="http://schemas.microsoft.com/office/drawing/2014/main" id="{A30060D0-75CF-485C-CFE1-7210AC73E0E3}"/>
              </a:ext>
            </a:extLst>
          </p:cNvPr>
          <p:cNvCxnSpPr>
            <a:cxnSpLocks noChangeShapeType="1"/>
            <a:stCxn id="10257" idx="0"/>
            <a:endCxn id="10250" idx="5"/>
          </p:cNvCxnSpPr>
          <p:nvPr/>
        </p:nvCxnSpPr>
        <p:spPr bwMode="auto">
          <a:xfrm flipH="1" flipV="1">
            <a:off x="4681538" y="3163889"/>
            <a:ext cx="62230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60" name="AutoShape 17">
            <a:extLst>
              <a:ext uri="{FF2B5EF4-FFF2-40B4-BE49-F238E27FC236}">
                <a16:creationId xmlns:a16="http://schemas.microsoft.com/office/drawing/2014/main" id="{AB27B37A-00FF-4AA7-4732-31DB55CF840F}"/>
              </a:ext>
            </a:extLst>
          </p:cNvPr>
          <p:cNvCxnSpPr>
            <a:cxnSpLocks noChangeShapeType="1"/>
            <a:stCxn id="10246" idx="0"/>
            <a:endCxn id="10248" idx="4"/>
          </p:cNvCxnSpPr>
          <p:nvPr/>
        </p:nvCxnSpPr>
        <p:spPr bwMode="auto">
          <a:xfrm flipV="1">
            <a:off x="2998788" y="4562475"/>
            <a:ext cx="0" cy="595314"/>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61" name="Oval 18">
            <a:extLst>
              <a:ext uri="{FF2B5EF4-FFF2-40B4-BE49-F238E27FC236}">
                <a16:creationId xmlns:a16="http://schemas.microsoft.com/office/drawing/2014/main" id="{461CCE9D-AF57-C7B5-6889-72EAD13C6933}"/>
              </a:ext>
            </a:extLst>
          </p:cNvPr>
          <p:cNvSpPr>
            <a:spLocks noChangeArrowheads="1"/>
          </p:cNvSpPr>
          <p:nvPr/>
        </p:nvSpPr>
        <p:spPr bwMode="auto">
          <a:xfrm>
            <a:off x="3826520" y="5143502"/>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cxnSp>
        <p:nvCxnSpPr>
          <p:cNvPr id="10262" name="AutoShape 19">
            <a:extLst>
              <a:ext uri="{FF2B5EF4-FFF2-40B4-BE49-F238E27FC236}">
                <a16:creationId xmlns:a16="http://schemas.microsoft.com/office/drawing/2014/main" id="{B71C5895-45EE-48AB-8529-C7E7F2C55151}"/>
              </a:ext>
            </a:extLst>
          </p:cNvPr>
          <p:cNvCxnSpPr>
            <a:cxnSpLocks noChangeShapeType="1"/>
            <a:stCxn id="10261" idx="0"/>
            <a:endCxn id="10248" idx="5"/>
          </p:cNvCxnSpPr>
          <p:nvPr/>
        </p:nvCxnSpPr>
        <p:spPr bwMode="auto">
          <a:xfrm flipH="1" flipV="1">
            <a:off x="3456781" y="4484360"/>
            <a:ext cx="1017439" cy="65914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64" name="AutoShape 21">
            <a:extLst>
              <a:ext uri="{FF2B5EF4-FFF2-40B4-BE49-F238E27FC236}">
                <a16:creationId xmlns:a16="http://schemas.microsoft.com/office/drawing/2014/main" id="{FB0FA514-1ECB-99CE-0CA5-E007E0A73610}"/>
              </a:ext>
            </a:extLst>
          </p:cNvPr>
          <p:cNvCxnSpPr>
            <a:cxnSpLocks noChangeShapeType="1"/>
            <a:stCxn id="10251" idx="5"/>
            <a:endCxn id="10249"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65" name="AutoShape 22">
            <a:extLst>
              <a:ext uri="{FF2B5EF4-FFF2-40B4-BE49-F238E27FC236}">
                <a16:creationId xmlns:a16="http://schemas.microsoft.com/office/drawing/2014/main" id="{3051D616-CB59-6258-0951-2A1A036F3B48}"/>
              </a:ext>
            </a:extLst>
          </p:cNvPr>
          <p:cNvCxnSpPr>
            <a:cxnSpLocks noChangeShapeType="1"/>
            <a:stCxn id="10249" idx="5"/>
            <a:endCxn id="18" idx="0"/>
          </p:cNvCxnSpPr>
          <p:nvPr/>
        </p:nvCxnSpPr>
        <p:spPr bwMode="auto">
          <a:xfrm>
            <a:off x="9662470" y="4484360"/>
            <a:ext cx="895993" cy="6543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66" name="Oval 23">
            <a:extLst>
              <a:ext uri="{FF2B5EF4-FFF2-40B4-BE49-F238E27FC236}">
                <a16:creationId xmlns:a16="http://schemas.microsoft.com/office/drawing/2014/main" id="{3336C6C2-FEA0-17BA-3CBA-37E3CAD70977}"/>
              </a:ext>
            </a:extLst>
          </p:cNvPr>
          <p:cNvSpPr>
            <a:spLocks noChangeArrowheads="1"/>
          </p:cNvSpPr>
          <p:nvPr/>
        </p:nvSpPr>
        <p:spPr bwMode="auto">
          <a:xfrm>
            <a:off x="638333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cxnSp>
        <p:nvCxnSpPr>
          <p:cNvPr id="10267" name="AutoShape 24">
            <a:extLst>
              <a:ext uri="{FF2B5EF4-FFF2-40B4-BE49-F238E27FC236}">
                <a16:creationId xmlns:a16="http://schemas.microsoft.com/office/drawing/2014/main" id="{263E4882-737F-B62B-A85F-683227E2A9A5}"/>
              </a:ext>
            </a:extLst>
          </p:cNvPr>
          <p:cNvCxnSpPr>
            <a:cxnSpLocks noChangeShapeType="1"/>
            <a:stCxn id="10251" idx="3"/>
            <a:endCxn id="10266" idx="0"/>
          </p:cNvCxnSpPr>
          <p:nvPr/>
        </p:nvCxnSpPr>
        <p:spPr bwMode="auto">
          <a:xfrm flipH="1">
            <a:off x="7031039" y="3163889"/>
            <a:ext cx="5492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268" name="AutoShape 25">
            <a:extLst>
              <a:ext uri="{FF2B5EF4-FFF2-40B4-BE49-F238E27FC236}">
                <a16:creationId xmlns:a16="http://schemas.microsoft.com/office/drawing/2014/main" id="{0F0324E2-B34D-41D3-B34A-4C9219D8921E}"/>
              </a:ext>
            </a:extLst>
          </p:cNvPr>
          <p:cNvCxnSpPr>
            <a:cxnSpLocks noChangeShapeType="1"/>
            <a:stCxn id="10249" idx="3"/>
            <a:endCxn id="19" idx="0"/>
          </p:cNvCxnSpPr>
          <p:nvPr/>
        </p:nvCxnSpPr>
        <p:spPr bwMode="auto">
          <a:xfrm flipH="1">
            <a:off x="7606656" y="4484360"/>
            <a:ext cx="856950" cy="668659"/>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69" name="Rectangle 27">
            <a:extLst>
              <a:ext uri="{FF2B5EF4-FFF2-40B4-BE49-F238E27FC236}">
                <a16:creationId xmlns:a16="http://schemas.microsoft.com/office/drawing/2014/main" id="{04BC2526-35FE-283F-D2F9-76CCF440ED3E}"/>
              </a:ext>
            </a:extLst>
          </p:cNvPr>
          <p:cNvSpPr>
            <a:spLocks noChangeArrowheads="1"/>
          </p:cNvSpPr>
          <p:nvPr/>
        </p:nvSpPr>
        <p:spPr bwMode="auto">
          <a:xfrm>
            <a:off x="7437433" y="1416020"/>
            <a:ext cx="3251211" cy="400110"/>
          </a:xfrm>
          <a:prstGeom prst="rect">
            <a:avLst/>
          </a:prstGeom>
          <a:solidFill>
            <a:schemeClr val="bg1"/>
          </a:solidFill>
          <a:ln w="25400">
            <a:solidFill>
              <a:srgbClr val="80808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a:t>this node is </a:t>
            </a:r>
            <a:r>
              <a:rPr lang="en-US" altLang="it-IT" sz="2000" b="1" err="1">
                <a:latin typeface="Courier New" panose="02070309020205020404" pitchFamily="49" charset="0"/>
              </a:rPr>
              <a:t>startup.net</a:t>
            </a:r>
            <a:endParaRPr lang="en-US" altLang="it-IT" sz="2000" b="1">
              <a:latin typeface="Courier New" panose="02070309020205020404" pitchFamily="49" charset="0"/>
            </a:endParaRPr>
          </a:p>
        </p:txBody>
      </p:sp>
      <p:cxnSp>
        <p:nvCxnSpPr>
          <p:cNvPr id="10270" name="AutoShape 28">
            <a:extLst>
              <a:ext uri="{FF2B5EF4-FFF2-40B4-BE49-F238E27FC236}">
                <a16:creationId xmlns:a16="http://schemas.microsoft.com/office/drawing/2014/main" id="{329B6569-1731-AC34-C0B0-C20C0F0CD55A}"/>
              </a:ext>
            </a:extLst>
          </p:cNvPr>
          <p:cNvCxnSpPr>
            <a:cxnSpLocks noChangeShapeType="1"/>
            <a:stCxn id="10269" idx="2"/>
            <a:endCxn id="10249" idx="0"/>
          </p:cNvCxnSpPr>
          <p:nvPr/>
        </p:nvCxnSpPr>
        <p:spPr bwMode="auto">
          <a:xfrm flipH="1">
            <a:off x="9063038" y="1816130"/>
            <a:ext cx="1" cy="2212945"/>
          </a:xfrm>
          <a:prstGeom prst="straightConnector1">
            <a:avLst/>
          </a:prstGeom>
          <a:noFill/>
          <a:ln w="25400">
            <a:solidFill>
              <a:srgbClr val="808080"/>
            </a:solidFill>
            <a:prstDash val="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0271" name="Rectangle 29">
            <a:extLst>
              <a:ext uri="{FF2B5EF4-FFF2-40B4-BE49-F238E27FC236}">
                <a16:creationId xmlns:a16="http://schemas.microsoft.com/office/drawing/2014/main" id="{7415510C-BF68-038A-658C-EFE434913AE9}"/>
              </a:ext>
            </a:extLst>
          </p:cNvPr>
          <p:cNvSpPr>
            <a:spLocks noChangeArrowheads="1"/>
          </p:cNvSpPr>
          <p:nvPr/>
        </p:nvSpPr>
        <p:spPr bwMode="auto">
          <a:xfrm>
            <a:off x="3363313" y="5862607"/>
            <a:ext cx="3866764" cy="400110"/>
          </a:xfrm>
          <a:prstGeom prst="rect">
            <a:avLst/>
          </a:prstGeom>
          <a:solidFill>
            <a:schemeClr val="bg1"/>
          </a:solidFill>
          <a:ln w="25400">
            <a:solidFill>
              <a:srgbClr val="80808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a:t>this node is </a:t>
            </a:r>
            <a:r>
              <a:rPr lang="en-US" altLang="it-IT" sz="2000" b="1">
                <a:latin typeface="Courier New" panose="02070309020205020404" pitchFamily="49" charset="0"/>
              </a:rPr>
              <a:t>pc1.uniroma3.it</a:t>
            </a:r>
          </a:p>
        </p:txBody>
      </p:sp>
      <p:cxnSp>
        <p:nvCxnSpPr>
          <p:cNvPr id="10272" name="AutoShape 30">
            <a:extLst>
              <a:ext uri="{FF2B5EF4-FFF2-40B4-BE49-F238E27FC236}">
                <a16:creationId xmlns:a16="http://schemas.microsoft.com/office/drawing/2014/main" id="{0C60FF96-6D00-A4F1-A57F-2DEFB407EBF0}"/>
              </a:ext>
            </a:extLst>
          </p:cNvPr>
          <p:cNvCxnSpPr>
            <a:cxnSpLocks noChangeShapeType="1"/>
            <a:stCxn id="10271" idx="1"/>
            <a:endCxn id="10246" idx="4"/>
          </p:cNvCxnSpPr>
          <p:nvPr/>
        </p:nvCxnSpPr>
        <p:spPr bwMode="auto">
          <a:xfrm rot="10800000">
            <a:off x="2998789" y="5662614"/>
            <a:ext cx="364525" cy="400048"/>
          </a:xfrm>
          <a:prstGeom prst="curvedConnector2">
            <a:avLst/>
          </a:prstGeom>
          <a:noFill/>
          <a:ln w="25400">
            <a:solidFill>
              <a:srgbClr val="808080"/>
            </a:solidFill>
            <a:prstDash val="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 name="Oval 18">
            <a:extLst>
              <a:ext uri="{FF2B5EF4-FFF2-40B4-BE49-F238E27FC236}">
                <a16:creationId xmlns:a16="http://schemas.microsoft.com/office/drawing/2014/main" id="{E05D50D7-AF1D-B988-5869-15C4C84589E2}"/>
              </a:ext>
            </a:extLst>
          </p:cNvPr>
          <p:cNvSpPr>
            <a:spLocks noChangeArrowheads="1"/>
          </p:cNvSpPr>
          <p:nvPr/>
        </p:nvSpPr>
        <p:spPr bwMode="auto">
          <a:xfrm>
            <a:off x="874713" y="5157788"/>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localuni</a:t>
            </a:r>
            <a:endParaRPr lang="it-IT" altLang="it-IT" sz="2400"/>
          </a:p>
        </p:txBody>
      </p:sp>
      <p:cxnSp>
        <p:nvCxnSpPr>
          <p:cNvPr id="5" name="AutoShape 17">
            <a:extLst>
              <a:ext uri="{FF2B5EF4-FFF2-40B4-BE49-F238E27FC236}">
                <a16:creationId xmlns:a16="http://schemas.microsoft.com/office/drawing/2014/main" id="{DB501D8E-1636-5AAD-2B1A-6C82C8C863AB}"/>
              </a:ext>
            </a:extLst>
          </p:cNvPr>
          <p:cNvCxnSpPr>
            <a:cxnSpLocks noChangeShapeType="1"/>
            <a:stCxn id="4" idx="0"/>
            <a:endCxn id="10248" idx="3"/>
          </p:cNvCxnSpPr>
          <p:nvPr/>
        </p:nvCxnSpPr>
        <p:spPr bwMode="auto">
          <a:xfrm flipV="1">
            <a:off x="1522413" y="4484360"/>
            <a:ext cx="1018382" cy="67342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Oval 3">
            <a:extLst>
              <a:ext uri="{FF2B5EF4-FFF2-40B4-BE49-F238E27FC236}">
                <a16:creationId xmlns:a16="http://schemas.microsoft.com/office/drawing/2014/main" id="{336D814B-890B-2B36-A0A3-9F8B5A852256}"/>
              </a:ext>
            </a:extLst>
          </p:cNvPr>
          <p:cNvSpPr>
            <a:spLocks noChangeArrowheads="1"/>
          </p:cNvSpPr>
          <p:nvPr/>
        </p:nvSpPr>
        <p:spPr bwMode="auto">
          <a:xfrm>
            <a:off x="8506768" y="5153020"/>
            <a:ext cx="1152525" cy="504825"/>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18" name="Oval 18">
            <a:extLst>
              <a:ext uri="{FF2B5EF4-FFF2-40B4-BE49-F238E27FC236}">
                <a16:creationId xmlns:a16="http://schemas.microsoft.com/office/drawing/2014/main" id="{9B04BF20-F370-0F95-FC50-5E7FBD9B84D6}"/>
              </a:ext>
            </a:extLst>
          </p:cNvPr>
          <p:cNvSpPr>
            <a:spLocks noChangeArrowheads="1"/>
          </p:cNvSpPr>
          <p:nvPr/>
        </p:nvSpPr>
        <p:spPr bwMode="auto">
          <a:xfrm>
            <a:off x="9910763" y="5138733"/>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19" name="Oval 18">
            <a:extLst>
              <a:ext uri="{FF2B5EF4-FFF2-40B4-BE49-F238E27FC236}">
                <a16:creationId xmlns:a16="http://schemas.microsoft.com/office/drawing/2014/main" id="{BA9B0BDC-051C-AAB7-9B7D-E43B599D5991}"/>
              </a:ext>
            </a:extLst>
          </p:cNvPr>
          <p:cNvSpPr>
            <a:spLocks noChangeArrowheads="1"/>
          </p:cNvSpPr>
          <p:nvPr/>
        </p:nvSpPr>
        <p:spPr bwMode="auto">
          <a:xfrm>
            <a:off x="6958956" y="5153019"/>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err="1"/>
              <a:t>localstart</a:t>
            </a:r>
            <a:endParaRPr lang="it-IT" altLang="it-IT" sz="2400"/>
          </a:p>
        </p:txBody>
      </p:sp>
      <p:cxnSp>
        <p:nvCxnSpPr>
          <p:cNvPr id="22" name="AutoShape 22">
            <a:extLst>
              <a:ext uri="{FF2B5EF4-FFF2-40B4-BE49-F238E27FC236}">
                <a16:creationId xmlns:a16="http://schemas.microsoft.com/office/drawing/2014/main" id="{A97F462D-D847-C5B2-DDF6-F9706ADBCEA5}"/>
              </a:ext>
            </a:extLst>
          </p:cNvPr>
          <p:cNvCxnSpPr>
            <a:cxnSpLocks noChangeShapeType="1"/>
            <a:stCxn id="10249" idx="4"/>
            <a:endCxn id="17" idx="0"/>
          </p:cNvCxnSpPr>
          <p:nvPr/>
        </p:nvCxnSpPr>
        <p:spPr bwMode="auto">
          <a:xfrm>
            <a:off x="9063038" y="4562475"/>
            <a:ext cx="19993" cy="59054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4">
            <a:extLst>
              <a:ext uri="{FF2B5EF4-FFF2-40B4-BE49-F238E27FC236}">
                <a16:creationId xmlns:a16="http://schemas.microsoft.com/office/drawing/2014/main" id="{3431C5F4-4113-EBBD-9088-9F55884104C3}"/>
              </a:ext>
            </a:extLst>
          </p:cNvPr>
          <p:cNvSpPr>
            <a:spLocks noGrp="1" noChangeArrowheads="1"/>
          </p:cNvSpPr>
          <p:nvPr>
            <p:ph type="dt" sz="quarter"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59395" name="Rectangle 5">
            <a:extLst>
              <a:ext uri="{FF2B5EF4-FFF2-40B4-BE49-F238E27FC236}">
                <a16:creationId xmlns:a16="http://schemas.microsoft.com/office/drawing/2014/main" id="{F39902E6-37E3-9B6D-91FE-0655F08BFDBD}"/>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59396" name="Rectangle 2">
            <a:extLst>
              <a:ext uri="{FF2B5EF4-FFF2-40B4-BE49-F238E27FC236}">
                <a16:creationId xmlns:a16="http://schemas.microsoft.com/office/drawing/2014/main" id="{65C3D93A-28F4-8C6D-8513-7E69113009E6}"/>
              </a:ext>
            </a:extLst>
          </p:cNvPr>
          <p:cNvSpPr>
            <a:spLocks noGrp="1" noChangeArrowheads="1"/>
          </p:cNvSpPr>
          <p:nvPr>
            <p:ph type="title"/>
          </p:nvPr>
        </p:nvSpPr>
        <p:spPr>
          <a:xfrm>
            <a:off x="1638300" y="44450"/>
            <a:ext cx="8915400" cy="850900"/>
          </a:xfrm>
        </p:spPr>
        <p:txBody>
          <a:bodyPr/>
          <a:lstStyle/>
          <a:p>
            <a:pPr eaLnBrk="1" hangingPunct="1"/>
            <a:r>
              <a:rPr lang="it-IT" altLang="it-IT" dirty="0"/>
              <a:t>step 4 – </a:t>
            </a:r>
            <a:r>
              <a:rPr lang="it-IT" altLang="it-IT" dirty="0" err="1"/>
              <a:t>repeating</a:t>
            </a:r>
            <a:r>
              <a:rPr lang="it-IT" altLang="it-IT" dirty="0"/>
              <a:t> the </a:t>
            </a:r>
            <a:r>
              <a:rPr lang="it-IT" altLang="it-IT" dirty="0" err="1"/>
              <a:t>experiment</a:t>
            </a:r>
            <a:endParaRPr lang="it-IT" altLang="it-IT" dirty="0"/>
          </a:p>
        </p:txBody>
      </p:sp>
      <p:sp>
        <p:nvSpPr>
          <p:cNvPr id="59397" name="Text Box 3">
            <a:extLst>
              <a:ext uri="{FF2B5EF4-FFF2-40B4-BE49-F238E27FC236}">
                <a16:creationId xmlns:a16="http://schemas.microsoft.com/office/drawing/2014/main" id="{35CB45AA-6CA0-449C-6BB6-BECBE06556C3}"/>
              </a:ext>
            </a:extLst>
          </p:cNvPr>
          <p:cNvSpPr txBox="1">
            <a:spLocks noChangeArrowheads="1"/>
          </p:cNvSpPr>
          <p:nvPr/>
        </p:nvSpPr>
        <p:spPr bwMode="auto">
          <a:xfrm>
            <a:off x="5149850" y="6046788"/>
            <a:ext cx="190023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192.168.0.0/24</a:t>
            </a:r>
          </a:p>
        </p:txBody>
      </p:sp>
      <p:sp>
        <p:nvSpPr>
          <p:cNvPr id="59398" name="Line 4">
            <a:extLst>
              <a:ext uri="{FF2B5EF4-FFF2-40B4-BE49-F238E27FC236}">
                <a16:creationId xmlns:a16="http://schemas.microsoft.com/office/drawing/2014/main" id="{55B20003-3894-8810-AA26-4CCFCF23539C}"/>
              </a:ext>
            </a:extLst>
          </p:cNvPr>
          <p:cNvSpPr>
            <a:spLocks noChangeShapeType="1"/>
          </p:cNvSpPr>
          <p:nvPr/>
        </p:nvSpPr>
        <p:spPr bwMode="auto">
          <a:xfrm>
            <a:off x="24780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399" name="Line 5">
            <a:extLst>
              <a:ext uri="{FF2B5EF4-FFF2-40B4-BE49-F238E27FC236}">
                <a16:creationId xmlns:a16="http://schemas.microsoft.com/office/drawing/2014/main" id="{5F05545E-A567-2267-E9BE-CD56CA055E78}"/>
              </a:ext>
            </a:extLst>
          </p:cNvPr>
          <p:cNvSpPr>
            <a:spLocks noChangeShapeType="1"/>
          </p:cNvSpPr>
          <p:nvPr/>
        </p:nvSpPr>
        <p:spPr bwMode="auto">
          <a:xfrm flipH="1" flipV="1">
            <a:off x="2097088" y="5818189"/>
            <a:ext cx="8007350" cy="9525"/>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00" name="Rectangle 6">
            <a:extLst>
              <a:ext uri="{FF2B5EF4-FFF2-40B4-BE49-F238E27FC236}">
                <a16:creationId xmlns:a16="http://schemas.microsoft.com/office/drawing/2014/main" id="{6AF9B386-64CA-ED77-E7D3-B21A36291163}"/>
              </a:ext>
            </a:extLst>
          </p:cNvPr>
          <p:cNvSpPr>
            <a:spLocks noChangeArrowheads="1"/>
          </p:cNvSpPr>
          <p:nvPr/>
        </p:nvSpPr>
        <p:spPr bwMode="auto">
          <a:xfrm>
            <a:off x="21732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pc1</a:t>
            </a:r>
            <a:endParaRPr lang="it-IT" altLang="it-IT" sz="2400"/>
          </a:p>
        </p:txBody>
      </p:sp>
      <p:sp>
        <p:nvSpPr>
          <p:cNvPr id="59401" name="Rectangle 7">
            <a:extLst>
              <a:ext uri="{FF2B5EF4-FFF2-40B4-BE49-F238E27FC236}">
                <a16:creationId xmlns:a16="http://schemas.microsoft.com/office/drawing/2014/main" id="{74A83239-C57E-562F-2E29-75C2902E33CD}"/>
              </a:ext>
            </a:extLst>
          </p:cNvPr>
          <p:cNvSpPr>
            <a:spLocks noChangeArrowheads="1"/>
          </p:cNvSpPr>
          <p:nvPr/>
        </p:nvSpPr>
        <p:spPr bwMode="auto">
          <a:xfrm>
            <a:off x="9336089" y="4598988"/>
            <a:ext cx="674687" cy="6096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pc2</a:t>
            </a:r>
            <a:endParaRPr lang="it-IT" altLang="it-IT" sz="2400"/>
          </a:p>
        </p:txBody>
      </p:sp>
      <p:sp>
        <p:nvSpPr>
          <p:cNvPr id="59402" name="Text Box 8">
            <a:extLst>
              <a:ext uri="{FF2B5EF4-FFF2-40B4-BE49-F238E27FC236}">
                <a16:creationId xmlns:a16="http://schemas.microsoft.com/office/drawing/2014/main" id="{CC262BAF-9F3B-B191-821A-FA422C27C58B}"/>
              </a:ext>
            </a:extLst>
          </p:cNvPr>
          <p:cNvSpPr txBox="1">
            <a:spLocks noChangeArrowheads="1"/>
          </p:cNvSpPr>
          <p:nvPr/>
        </p:nvSpPr>
        <p:spPr bwMode="auto">
          <a:xfrm>
            <a:off x="6886575" y="3455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a:t>
            </a:r>
          </a:p>
        </p:txBody>
      </p:sp>
      <p:sp>
        <p:nvSpPr>
          <p:cNvPr id="59403" name="Rectangle 9">
            <a:extLst>
              <a:ext uri="{FF2B5EF4-FFF2-40B4-BE49-F238E27FC236}">
                <a16:creationId xmlns:a16="http://schemas.microsoft.com/office/drawing/2014/main" id="{5AA4B188-B21C-5F52-CC2C-A35087DA30D7}"/>
              </a:ext>
            </a:extLst>
          </p:cNvPr>
          <p:cNvSpPr>
            <a:spLocks noChangeArrowheads="1"/>
          </p:cNvSpPr>
          <p:nvPr/>
        </p:nvSpPr>
        <p:spPr bwMode="auto">
          <a:xfrm>
            <a:off x="3198813" y="3836988"/>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dnsuni</a:t>
            </a:r>
            <a:endParaRPr lang="it-IT" altLang="it-IT" sz="2400"/>
          </a:p>
        </p:txBody>
      </p:sp>
      <p:sp>
        <p:nvSpPr>
          <p:cNvPr id="59404" name="Rectangle 10">
            <a:extLst>
              <a:ext uri="{FF2B5EF4-FFF2-40B4-BE49-F238E27FC236}">
                <a16:creationId xmlns:a16="http://schemas.microsoft.com/office/drawing/2014/main" id="{B58F3912-AC58-C7C9-0250-31B0A815F842}"/>
              </a:ext>
            </a:extLst>
          </p:cNvPr>
          <p:cNvSpPr>
            <a:spLocks noChangeArrowheads="1"/>
          </p:cNvSpPr>
          <p:nvPr/>
        </p:nvSpPr>
        <p:spPr bwMode="auto">
          <a:xfrm>
            <a:off x="7888288" y="3836988"/>
            <a:ext cx="12954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dnsstart</a:t>
            </a:r>
            <a:endParaRPr lang="it-IT" altLang="it-IT" sz="2400"/>
          </a:p>
        </p:txBody>
      </p:sp>
      <p:sp>
        <p:nvSpPr>
          <p:cNvPr id="59405" name="Rectangle 11">
            <a:extLst>
              <a:ext uri="{FF2B5EF4-FFF2-40B4-BE49-F238E27FC236}">
                <a16:creationId xmlns:a16="http://schemas.microsoft.com/office/drawing/2014/main" id="{DE4ADCB7-B8FC-9B76-36CD-90EF38F1A1C1}"/>
              </a:ext>
            </a:extLst>
          </p:cNvPr>
          <p:cNvSpPr>
            <a:spLocks noChangeArrowheads="1"/>
          </p:cNvSpPr>
          <p:nvPr/>
        </p:nvSpPr>
        <p:spPr bwMode="auto">
          <a:xfrm>
            <a:off x="4332289" y="2770188"/>
            <a:ext cx="1093787"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dnsit</a:t>
            </a:r>
            <a:endParaRPr lang="it-IT" altLang="it-IT" sz="2400"/>
          </a:p>
        </p:txBody>
      </p:sp>
      <p:sp>
        <p:nvSpPr>
          <p:cNvPr id="59406" name="Rectangle 12">
            <a:extLst>
              <a:ext uri="{FF2B5EF4-FFF2-40B4-BE49-F238E27FC236}">
                <a16:creationId xmlns:a16="http://schemas.microsoft.com/office/drawing/2014/main" id="{AB3981CE-4132-08A9-EA59-F6A91124DAC3}"/>
              </a:ext>
            </a:extLst>
          </p:cNvPr>
          <p:cNvSpPr>
            <a:spLocks noChangeArrowheads="1"/>
          </p:cNvSpPr>
          <p:nvPr/>
        </p:nvSpPr>
        <p:spPr bwMode="auto">
          <a:xfrm>
            <a:off x="6770688" y="2770188"/>
            <a:ext cx="10922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dnsnet</a:t>
            </a:r>
            <a:endParaRPr lang="it-IT" altLang="it-IT" sz="2400"/>
          </a:p>
        </p:txBody>
      </p:sp>
      <p:sp>
        <p:nvSpPr>
          <p:cNvPr id="59407" name="Rectangle 13">
            <a:extLst>
              <a:ext uri="{FF2B5EF4-FFF2-40B4-BE49-F238E27FC236}">
                <a16:creationId xmlns:a16="http://schemas.microsoft.com/office/drawing/2014/main" id="{E724ACC5-4C0E-2118-B71E-B463965A6BC1}"/>
              </a:ext>
            </a:extLst>
          </p:cNvPr>
          <p:cNvSpPr>
            <a:spLocks noChangeArrowheads="1"/>
          </p:cNvSpPr>
          <p:nvPr/>
        </p:nvSpPr>
        <p:spPr bwMode="auto">
          <a:xfrm>
            <a:off x="5475288" y="1703388"/>
            <a:ext cx="124460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dnsroot</a:t>
            </a:r>
            <a:endParaRPr lang="it-IT" altLang="it-IT" sz="2400"/>
          </a:p>
        </p:txBody>
      </p:sp>
      <p:sp>
        <p:nvSpPr>
          <p:cNvPr id="59408" name="Line 14">
            <a:extLst>
              <a:ext uri="{FF2B5EF4-FFF2-40B4-BE49-F238E27FC236}">
                <a16:creationId xmlns:a16="http://schemas.microsoft.com/office/drawing/2014/main" id="{04CBA798-A64B-6B6F-6473-BA42BB038EA2}"/>
              </a:ext>
            </a:extLst>
          </p:cNvPr>
          <p:cNvSpPr>
            <a:spLocks noChangeShapeType="1"/>
          </p:cNvSpPr>
          <p:nvPr/>
        </p:nvSpPr>
        <p:spPr bwMode="auto">
          <a:xfrm>
            <a:off x="9640888" y="5208589"/>
            <a:ext cx="0" cy="625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09" name="Line 15">
            <a:extLst>
              <a:ext uri="{FF2B5EF4-FFF2-40B4-BE49-F238E27FC236}">
                <a16:creationId xmlns:a16="http://schemas.microsoft.com/office/drawing/2014/main" id="{178CF4C0-5DB0-765B-4999-E4E16017044B}"/>
              </a:ext>
            </a:extLst>
          </p:cNvPr>
          <p:cNvSpPr>
            <a:spLocks noChangeShapeType="1"/>
          </p:cNvSpPr>
          <p:nvPr/>
        </p:nvSpPr>
        <p:spPr bwMode="auto">
          <a:xfrm>
            <a:off x="8574088"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0" name="Line 16">
            <a:extLst>
              <a:ext uri="{FF2B5EF4-FFF2-40B4-BE49-F238E27FC236}">
                <a16:creationId xmlns:a16="http://schemas.microsoft.com/office/drawing/2014/main" id="{D6BE8E09-D2DB-19C2-53AE-1976E6DCD859}"/>
              </a:ext>
            </a:extLst>
          </p:cNvPr>
          <p:cNvSpPr>
            <a:spLocks noChangeShapeType="1"/>
          </p:cNvSpPr>
          <p:nvPr/>
        </p:nvSpPr>
        <p:spPr bwMode="auto">
          <a:xfrm>
            <a:off x="3775075" y="4370389"/>
            <a:ext cx="0" cy="14636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1" name="Line 17">
            <a:extLst>
              <a:ext uri="{FF2B5EF4-FFF2-40B4-BE49-F238E27FC236}">
                <a16:creationId xmlns:a16="http://schemas.microsoft.com/office/drawing/2014/main" id="{C143B29B-AB37-D749-200C-C0DC6259AF9F}"/>
              </a:ext>
            </a:extLst>
          </p:cNvPr>
          <p:cNvSpPr>
            <a:spLocks noChangeShapeType="1"/>
          </p:cNvSpPr>
          <p:nvPr/>
        </p:nvSpPr>
        <p:spPr bwMode="auto">
          <a:xfrm>
            <a:off x="7354888" y="3303589"/>
            <a:ext cx="0" cy="25304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2" name="Line 18">
            <a:extLst>
              <a:ext uri="{FF2B5EF4-FFF2-40B4-BE49-F238E27FC236}">
                <a16:creationId xmlns:a16="http://schemas.microsoft.com/office/drawing/2014/main" id="{DA1C9D41-14E1-0771-4696-E46D0C018A9B}"/>
              </a:ext>
            </a:extLst>
          </p:cNvPr>
          <p:cNvSpPr>
            <a:spLocks noChangeShapeType="1"/>
          </p:cNvSpPr>
          <p:nvPr/>
        </p:nvSpPr>
        <p:spPr bwMode="auto">
          <a:xfrm>
            <a:off x="4916488" y="3303588"/>
            <a:ext cx="0" cy="2514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3" name="Line 19">
            <a:extLst>
              <a:ext uri="{FF2B5EF4-FFF2-40B4-BE49-F238E27FC236}">
                <a16:creationId xmlns:a16="http://schemas.microsoft.com/office/drawing/2014/main" id="{CEE88E78-53E9-A914-4A51-9785EEE4EF52}"/>
              </a:ext>
            </a:extLst>
          </p:cNvPr>
          <p:cNvSpPr>
            <a:spLocks noChangeShapeType="1"/>
          </p:cNvSpPr>
          <p:nvPr/>
        </p:nvSpPr>
        <p:spPr bwMode="auto">
          <a:xfrm>
            <a:off x="6135688" y="2236789"/>
            <a:ext cx="0" cy="359727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414" name="Text Box 20">
            <a:extLst>
              <a:ext uri="{FF2B5EF4-FFF2-40B4-BE49-F238E27FC236}">
                <a16:creationId xmlns:a16="http://schemas.microsoft.com/office/drawing/2014/main" id="{86E2ADD7-8F53-255B-484C-1D475024CA48}"/>
              </a:ext>
            </a:extLst>
          </p:cNvPr>
          <p:cNvSpPr txBox="1">
            <a:spLocks noChangeArrowheads="1"/>
          </p:cNvSpPr>
          <p:nvPr/>
        </p:nvSpPr>
        <p:spPr bwMode="auto">
          <a:xfrm>
            <a:off x="6200775" y="23129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.5</a:t>
            </a:r>
          </a:p>
        </p:txBody>
      </p:sp>
      <p:sp>
        <p:nvSpPr>
          <p:cNvPr id="59415" name="Text Box 21">
            <a:extLst>
              <a:ext uri="{FF2B5EF4-FFF2-40B4-BE49-F238E27FC236}">
                <a16:creationId xmlns:a16="http://schemas.microsoft.com/office/drawing/2014/main" id="{B24B6CB4-31F2-4A0C-F5DA-BF522D6B48F1}"/>
              </a:ext>
            </a:extLst>
          </p:cNvPr>
          <p:cNvSpPr txBox="1">
            <a:spLocks noChangeArrowheads="1"/>
          </p:cNvSpPr>
          <p:nvPr/>
        </p:nvSpPr>
        <p:spPr bwMode="auto">
          <a:xfrm>
            <a:off x="7959725" y="45227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a:t>
            </a:r>
          </a:p>
        </p:txBody>
      </p:sp>
      <p:sp>
        <p:nvSpPr>
          <p:cNvPr id="59416" name="Text Box 22">
            <a:extLst>
              <a:ext uri="{FF2B5EF4-FFF2-40B4-BE49-F238E27FC236}">
                <a16:creationId xmlns:a16="http://schemas.microsoft.com/office/drawing/2014/main" id="{C6368938-6705-B30A-73C0-15A989F0D925}"/>
              </a:ext>
            </a:extLst>
          </p:cNvPr>
          <p:cNvSpPr txBox="1">
            <a:spLocks noChangeArrowheads="1"/>
          </p:cNvSpPr>
          <p:nvPr/>
        </p:nvSpPr>
        <p:spPr bwMode="auto">
          <a:xfrm>
            <a:off x="8867775" y="5284788"/>
            <a:ext cx="6858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.222</a:t>
            </a:r>
          </a:p>
        </p:txBody>
      </p:sp>
      <p:sp>
        <p:nvSpPr>
          <p:cNvPr id="59417" name="Text Box 23">
            <a:extLst>
              <a:ext uri="{FF2B5EF4-FFF2-40B4-BE49-F238E27FC236}">
                <a16:creationId xmlns:a16="http://schemas.microsoft.com/office/drawing/2014/main" id="{A7FA4DA1-14A8-DD54-B038-5552FCB9FB4D}"/>
              </a:ext>
            </a:extLst>
          </p:cNvPr>
          <p:cNvSpPr txBox="1">
            <a:spLocks noChangeArrowheads="1"/>
          </p:cNvSpPr>
          <p:nvPr/>
        </p:nvSpPr>
        <p:spPr bwMode="auto">
          <a:xfrm>
            <a:off x="4981575" y="3379788"/>
            <a:ext cx="407988"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a:t>
            </a:r>
          </a:p>
        </p:txBody>
      </p:sp>
      <p:sp>
        <p:nvSpPr>
          <p:cNvPr id="59418" name="Text Box 24">
            <a:extLst>
              <a:ext uri="{FF2B5EF4-FFF2-40B4-BE49-F238E27FC236}">
                <a16:creationId xmlns:a16="http://schemas.microsoft.com/office/drawing/2014/main" id="{162C6A04-8884-0010-BDBD-957509453073}"/>
              </a:ext>
            </a:extLst>
          </p:cNvPr>
          <p:cNvSpPr txBox="1">
            <a:spLocks noChangeArrowheads="1"/>
          </p:cNvSpPr>
          <p:nvPr/>
        </p:nvSpPr>
        <p:spPr bwMode="auto">
          <a:xfrm>
            <a:off x="3854450" y="4446588"/>
            <a:ext cx="546100"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a:t>
            </a:r>
          </a:p>
        </p:txBody>
      </p:sp>
      <p:sp>
        <p:nvSpPr>
          <p:cNvPr id="59419" name="Text Box 25">
            <a:extLst>
              <a:ext uri="{FF2B5EF4-FFF2-40B4-BE49-F238E27FC236}">
                <a16:creationId xmlns:a16="http://schemas.microsoft.com/office/drawing/2014/main" id="{1A91820C-7D83-6C0D-145D-3F1DAAAA7F14}"/>
              </a:ext>
            </a:extLst>
          </p:cNvPr>
          <p:cNvSpPr txBox="1">
            <a:spLocks noChangeArrowheads="1"/>
          </p:cNvSpPr>
          <p:nvPr/>
        </p:nvSpPr>
        <p:spPr bwMode="auto">
          <a:xfrm>
            <a:off x="2566988" y="5284788"/>
            <a:ext cx="684212" cy="406400"/>
          </a:xfrm>
          <a:prstGeom prst="rect">
            <a:avLst/>
          </a:prstGeom>
          <a:solidFill>
            <a:srgbClr val="FFFF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a:t>.111</a:t>
            </a:r>
          </a:p>
        </p:txBody>
      </p:sp>
      <p:sp>
        <p:nvSpPr>
          <p:cNvPr id="59420" name="Rectangle 26">
            <a:extLst>
              <a:ext uri="{FF2B5EF4-FFF2-40B4-BE49-F238E27FC236}">
                <a16:creationId xmlns:a16="http://schemas.microsoft.com/office/drawing/2014/main" id="{3CB2246B-37ED-016F-4CB7-74562CCCA801}"/>
              </a:ext>
            </a:extLst>
          </p:cNvPr>
          <p:cNvSpPr>
            <a:spLocks noChangeArrowheads="1"/>
          </p:cNvSpPr>
          <p:nvPr/>
        </p:nvSpPr>
        <p:spPr bwMode="auto">
          <a:xfrm>
            <a:off x="8616950" y="2000250"/>
            <a:ext cx="1073150" cy="533400"/>
          </a:xfrm>
          <a:prstGeom prst="rect">
            <a:avLst/>
          </a:prstGeom>
          <a:solidFill>
            <a:schemeClr val="bg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abc</a:t>
            </a:r>
            <a:endParaRPr lang="it-IT" altLang="it-IT" sz="2400"/>
          </a:p>
        </p:txBody>
      </p:sp>
      <p:sp>
        <p:nvSpPr>
          <p:cNvPr id="59421" name="Text Box 27">
            <a:extLst>
              <a:ext uri="{FF2B5EF4-FFF2-40B4-BE49-F238E27FC236}">
                <a16:creationId xmlns:a16="http://schemas.microsoft.com/office/drawing/2014/main" id="{FC6E64A9-C62B-3436-F467-69D6BDF0C103}"/>
              </a:ext>
            </a:extLst>
          </p:cNvPr>
          <p:cNvSpPr txBox="1">
            <a:spLocks noChangeArrowheads="1"/>
          </p:cNvSpPr>
          <p:nvPr/>
        </p:nvSpPr>
        <p:spPr bwMode="auto">
          <a:xfrm>
            <a:off x="9698039" y="1916114"/>
            <a:ext cx="1150937" cy="701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it-IT" altLang="it-IT" sz="2000"/>
              <a:t>machine name</a:t>
            </a:r>
          </a:p>
        </p:txBody>
      </p:sp>
      <p:sp>
        <p:nvSpPr>
          <p:cNvPr id="59422" name="Freeform 28">
            <a:extLst>
              <a:ext uri="{FF2B5EF4-FFF2-40B4-BE49-F238E27FC236}">
                <a16:creationId xmlns:a16="http://schemas.microsoft.com/office/drawing/2014/main" id="{6AC7E915-3DE8-ADF1-914B-C2111EAF7529}"/>
              </a:ext>
            </a:extLst>
          </p:cNvPr>
          <p:cNvSpPr>
            <a:spLocks/>
          </p:cNvSpPr>
          <p:nvPr/>
        </p:nvSpPr>
        <p:spPr bwMode="auto">
          <a:xfrm>
            <a:off x="2279651" y="2982914"/>
            <a:ext cx="1044575"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chemeClr val="tx2"/>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3" name="Freeform 29">
            <a:extLst>
              <a:ext uri="{FF2B5EF4-FFF2-40B4-BE49-F238E27FC236}">
                <a16:creationId xmlns:a16="http://schemas.microsoft.com/office/drawing/2014/main" id="{48A6FF2D-2BF0-ECE6-491F-A14AFB95FEEC}"/>
              </a:ext>
            </a:extLst>
          </p:cNvPr>
          <p:cNvSpPr>
            <a:spLocks/>
          </p:cNvSpPr>
          <p:nvPr/>
        </p:nvSpPr>
        <p:spPr bwMode="auto">
          <a:xfrm>
            <a:off x="3359151"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C0C0C0"/>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4" name="Freeform 30">
            <a:extLst>
              <a:ext uri="{FF2B5EF4-FFF2-40B4-BE49-F238E27FC236}">
                <a16:creationId xmlns:a16="http://schemas.microsoft.com/office/drawing/2014/main" id="{70E9D171-5959-623D-B53B-548F624B8AFE}"/>
              </a:ext>
            </a:extLst>
          </p:cNvPr>
          <p:cNvSpPr>
            <a:spLocks/>
          </p:cNvSpPr>
          <p:nvPr/>
        </p:nvSpPr>
        <p:spPr bwMode="auto">
          <a:xfrm>
            <a:off x="3503614" y="914401"/>
            <a:ext cx="2232025" cy="2886075"/>
          </a:xfrm>
          <a:custGeom>
            <a:avLst/>
            <a:gdLst>
              <a:gd name="T0" fmla="*/ 0 w 1292"/>
              <a:gd name="T1" fmla="*/ 2147483646 h 1818"/>
              <a:gd name="T2" fmla="*/ 2147483646 w 1292"/>
              <a:gd name="T3" fmla="*/ 0 h 1818"/>
              <a:gd name="T4" fmla="*/ 2147483646 w 1292"/>
              <a:gd name="T5" fmla="*/ 2147483646 h 1818"/>
              <a:gd name="T6" fmla="*/ 0 60000 65536"/>
              <a:gd name="T7" fmla="*/ 0 60000 65536"/>
              <a:gd name="T8" fmla="*/ 0 60000 65536"/>
            </a:gdLst>
            <a:ahLst/>
            <a:cxnLst>
              <a:cxn ang="T6">
                <a:pos x="T0" y="T1"/>
              </a:cxn>
              <a:cxn ang="T7">
                <a:pos x="T2" y="T3"/>
              </a:cxn>
              <a:cxn ang="T8">
                <a:pos x="T4" y="T5"/>
              </a:cxn>
            </a:cxnLst>
            <a:rect l="0" t="0" r="r" b="b"/>
            <a:pathLst>
              <a:path w="1292" h="1818">
                <a:moveTo>
                  <a:pt x="0" y="1818"/>
                </a:moveTo>
                <a:cubicBezTo>
                  <a:pt x="146" y="1515"/>
                  <a:pt x="666" y="0"/>
                  <a:pt x="878" y="0"/>
                </a:cubicBezTo>
                <a:cubicBezTo>
                  <a:pt x="1090" y="0"/>
                  <a:pt x="1206" y="384"/>
                  <a:pt x="1292" y="485"/>
                </a:cubicBezTo>
              </a:path>
            </a:pathLst>
          </a:custGeom>
          <a:noFill/>
          <a:ln w="38100" cap="flat" cmpd="sng">
            <a:solidFill>
              <a:srgbClr val="C0C0C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5" name="Freeform 31">
            <a:extLst>
              <a:ext uri="{FF2B5EF4-FFF2-40B4-BE49-F238E27FC236}">
                <a16:creationId xmlns:a16="http://schemas.microsoft.com/office/drawing/2014/main" id="{8CC1705B-D41D-3619-A155-4192A5AC35CD}"/>
              </a:ext>
            </a:extLst>
          </p:cNvPr>
          <p:cNvSpPr>
            <a:spLocks/>
          </p:cNvSpPr>
          <p:nvPr/>
        </p:nvSpPr>
        <p:spPr bwMode="auto">
          <a:xfrm>
            <a:off x="3648076" y="822325"/>
            <a:ext cx="3446463"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C0C0C0"/>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6" name="Freeform 32">
            <a:extLst>
              <a:ext uri="{FF2B5EF4-FFF2-40B4-BE49-F238E27FC236}">
                <a16:creationId xmlns:a16="http://schemas.microsoft.com/office/drawing/2014/main" id="{44493D55-A070-8AB9-8FC1-93BF5D035097}"/>
              </a:ext>
            </a:extLst>
          </p:cNvPr>
          <p:cNvSpPr>
            <a:spLocks/>
          </p:cNvSpPr>
          <p:nvPr/>
        </p:nvSpPr>
        <p:spPr bwMode="auto">
          <a:xfrm>
            <a:off x="3792538" y="822325"/>
            <a:ext cx="3446462" cy="2978150"/>
          </a:xfrm>
          <a:custGeom>
            <a:avLst/>
            <a:gdLst>
              <a:gd name="T0" fmla="*/ 0 w 2171"/>
              <a:gd name="T1" fmla="*/ 2147483646 h 1876"/>
              <a:gd name="T2" fmla="*/ 2147483646 w 2171"/>
              <a:gd name="T3" fmla="*/ 2147483646 h 1876"/>
              <a:gd name="T4" fmla="*/ 2147483646 w 2171"/>
              <a:gd name="T5" fmla="*/ 2147483646 h 1876"/>
              <a:gd name="T6" fmla="*/ 0 60000 65536"/>
              <a:gd name="T7" fmla="*/ 0 60000 65536"/>
              <a:gd name="T8" fmla="*/ 0 60000 65536"/>
            </a:gdLst>
            <a:ahLst/>
            <a:cxnLst>
              <a:cxn ang="T6">
                <a:pos x="T0" y="T1"/>
              </a:cxn>
              <a:cxn ang="T7">
                <a:pos x="T2" y="T3"/>
              </a:cxn>
              <a:cxn ang="T8">
                <a:pos x="T4" y="T5"/>
              </a:cxn>
            </a:cxnLst>
            <a:rect l="0" t="0" r="r" b="b"/>
            <a:pathLst>
              <a:path w="2171" h="1876">
                <a:moveTo>
                  <a:pt x="0" y="1876"/>
                </a:moveTo>
                <a:cubicBezTo>
                  <a:pt x="241" y="1565"/>
                  <a:pt x="929" y="0"/>
                  <a:pt x="1449" y="9"/>
                </a:cubicBezTo>
                <a:cubicBezTo>
                  <a:pt x="1969" y="18"/>
                  <a:pt x="2021" y="952"/>
                  <a:pt x="2171" y="1200"/>
                </a:cubicBezTo>
              </a:path>
            </a:pathLst>
          </a:custGeom>
          <a:noFill/>
          <a:ln w="38100" cap="flat" cmpd="sng">
            <a:solidFill>
              <a:srgbClr val="C0C0C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7" name="Freeform 33">
            <a:extLst>
              <a:ext uri="{FF2B5EF4-FFF2-40B4-BE49-F238E27FC236}">
                <a16:creationId xmlns:a16="http://schemas.microsoft.com/office/drawing/2014/main" id="{F7519B57-7FC4-1DCF-1F45-315A517E0B97}"/>
              </a:ext>
            </a:extLst>
          </p:cNvPr>
          <p:cNvSpPr>
            <a:spLocks/>
          </p:cNvSpPr>
          <p:nvPr/>
        </p:nvSpPr>
        <p:spPr bwMode="auto">
          <a:xfrm>
            <a:off x="3935413" y="836613"/>
            <a:ext cx="4265612"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rgbClr val="C0C0C0"/>
            </a:solidFill>
            <a:prstDash val="solid"/>
            <a:round/>
            <a:headEnd/>
            <a:tailEnd type="triangl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8" name="Freeform 34">
            <a:extLst>
              <a:ext uri="{FF2B5EF4-FFF2-40B4-BE49-F238E27FC236}">
                <a16:creationId xmlns:a16="http://schemas.microsoft.com/office/drawing/2014/main" id="{5EC245F0-A54A-CA4C-203F-74FF90F9A9F3}"/>
              </a:ext>
            </a:extLst>
          </p:cNvPr>
          <p:cNvSpPr>
            <a:spLocks/>
          </p:cNvSpPr>
          <p:nvPr/>
        </p:nvSpPr>
        <p:spPr bwMode="auto">
          <a:xfrm>
            <a:off x="4079876" y="836613"/>
            <a:ext cx="4265613" cy="2965450"/>
          </a:xfrm>
          <a:custGeom>
            <a:avLst/>
            <a:gdLst>
              <a:gd name="T0" fmla="*/ 0 w 2687"/>
              <a:gd name="T1" fmla="*/ 2147483646 h 1868"/>
              <a:gd name="T2" fmla="*/ 2147483646 w 2687"/>
              <a:gd name="T3" fmla="*/ 0 h 1868"/>
              <a:gd name="T4" fmla="*/ 2147483646 w 2687"/>
              <a:gd name="T5" fmla="*/ 2147483646 h 1868"/>
              <a:gd name="T6" fmla="*/ 0 60000 65536"/>
              <a:gd name="T7" fmla="*/ 0 60000 65536"/>
              <a:gd name="T8" fmla="*/ 0 60000 65536"/>
            </a:gdLst>
            <a:ahLst/>
            <a:cxnLst>
              <a:cxn ang="T6">
                <a:pos x="T0" y="T1"/>
              </a:cxn>
              <a:cxn ang="T7">
                <a:pos x="T2" y="T3"/>
              </a:cxn>
              <a:cxn ang="T8">
                <a:pos x="T4" y="T5"/>
              </a:cxn>
            </a:cxnLst>
            <a:rect l="0" t="0" r="r" b="b"/>
            <a:pathLst>
              <a:path w="2687" h="1868">
                <a:moveTo>
                  <a:pt x="0" y="1867"/>
                </a:moveTo>
                <a:cubicBezTo>
                  <a:pt x="292" y="1556"/>
                  <a:pt x="1308" y="0"/>
                  <a:pt x="1756" y="0"/>
                </a:cubicBezTo>
                <a:cubicBezTo>
                  <a:pt x="2404" y="9"/>
                  <a:pt x="2493" y="1479"/>
                  <a:pt x="2687" y="1868"/>
                </a:cubicBezTo>
              </a:path>
            </a:pathLst>
          </a:custGeom>
          <a:noFill/>
          <a:ln w="38100" cap="flat" cmpd="sng">
            <a:solidFill>
              <a:srgbClr val="C0C0C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
        <p:nvSpPr>
          <p:cNvPr id="59429" name="Freeform 35">
            <a:extLst>
              <a:ext uri="{FF2B5EF4-FFF2-40B4-BE49-F238E27FC236}">
                <a16:creationId xmlns:a16="http://schemas.microsoft.com/office/drawing/2014/main" id="{E19B9F73-A277-1118-2F7F-FC71AF4F7872}"/>
              </a:ext>
            </a:extLst>
          </p:cNvPr>
          <p:cNvSpPr>
            <a:spLocks/>
          </p:cNvSpPr>
          <p:nvPr/>
        </p:nvSpPr>
        <p:spPr bwMode="auto">
          <a:xfrm>
            <a:off x="2640013" y="2982914"/>
            <a:ext cx="1655762" cy="1597025"/>
          </a:xfrm>
          <a:custGeom>
            <a:avLst/>
            <a:gdLst>
              <a:gd name="T0" fmla="*/ 0 w 658"/>
              <a:gd name="T1" fmla="*/ 2147483646 h 1006"/>
              <a:gd name="T2" fmla="*/ 2147483646 w 658"/>
              <a:gd name="T3" fmla="*/ 2147483646 h 1006"/>
              <a:gd name="T4" fmla="*/ 2147483646 w 658"/>
              <a:gd name="T5" fmla="*/ 2147483646 h 1006"/>
              <a:gd name="T6" fmla="*/ 0 60000 65536"/>
              <a:gd name="T7" fmla="*/ 0 60000 65536"/>
              <a:gd name="T8" fmla="*/ 0 60000 65536"/>
            </a:gdLst>
            <a:ahLst/>
            <a:cxnLst>
              <a:cxn ang="T6">
                <a:pos x="T0" y="T1"/>
              </a:cxn>
              <a:cxn ang="T7">
                <a:pos x="T2" y="T3"/>
              </a:cxn>
              <a:cxn ang="T8">
                <a:pos x="T4" y="T5"/>
              </a:cxn>
            </a:cxnLst>
            <a:rect l="0" t="0" r="r" b="b"/>
            <a:pathLst>
              <a:path w="658" h="1006">
                <a:moveTo>
                  <a:pt x="0" y="1006"/>
                </a:moveTo>
                <a:cubicBezTo>
                  <a:pt x="125" y="577"/>
                  <a:pt x="253" y="158"/>
                  <a:pt x="363" y="79"/>
                </a:cubicBezTo>
                <a:cubicBezTo>
                  <a:pt x="473" y="0"/>
                  <a:pt x="597" y="440"/>
                  <a:pt x="658" y="535"/>
                </a:cubicBezTo>
              </a:path>
            </a:pathLst>
          </a:custGeom>
          <a:noFill/>
          <a:ln w="38100" cap="flat" cmpd="sng">
            <a:solidFill>
              <a:srgbClr val="00DA00"/>
            </a:solidFill>
            <a:prstDash val="solid"/>
            <a:round/>
            <a:headEnd type="triangle" w="lg" len="lg"/>
            <a:tailEnd type="none" w="lg" len="lg"/>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nchor="ctr"/>
          <a:lstStyle/>
          <a:p>
            <a:endParaRPr lang="en-US"/>
          </a:p>
        </p:txBody>
      </p:sp>
    </p:spTree>
    <p:extLst>
      <p:ext uri="{BB962C8B-B14F-4D97-AF65-F5344CB8AC3E}">
        <p14:creationId xmlns:p14="http://schemas.microsoft.com/office/powerpoint/2010/main" val="40330842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22" name="Rectangle 3">
            <a:extLst>
              <a:ext uri="{FF2B5EF4-FFF2-40B4-BE49-F238E27FC236}">
                <a16:creationId xmlns:a16="http://schemas.microsoft.com/office/drawing/2014/main" id="{3FC62454-4A04-AA01-3722-C34843C11EC2}"/>
              </a:ext>
            </a:extLst>
          </p:cNvPr>
          <p:cNvSpPr>
            <a:spLocks noGrp="1" noChangeArrowheads="1"/>
          </p:cNvSpPr>
          <p:nvPr>
            <p:ph type="title"/>
          </p:nvPr>
        </p:nvSpPr>
        <p:spPr/>
        <p:txBody>
          <a:bodyPr/>
          <a:lstStyle/>
          <a:p>
            <a:pPr eaLnBrk="1" hangingPunct="1"/>
            <a:r>
              <a:rPr lang="it-IT" altLang="it-IT" sz="4400" dirty="0"/>
              <a:t>step 5 </a:t>
            </a:r>
            <a:r>
              <a:rPr lang="en-US" altLang="it-IT" sz="4400" dirty="0"/>
              <a:t>– </a:t>
            </a:r>
            <a:r>
              <a:rPr lang="it-IT" altLang="it-IT" sz="4400" dirty="0" err="1"/>
              <a:t>cleaning</a:t>
            </a:r>
            <a:r>
              <a:rPr lang="it-IT" altLang="it-IT" sz="4400" dirty="0"/>
              <a:t> the cache</a:t>
            </a:r>
            <a:endParaRPr lang="en-US" altLang="it-IT" sz="4400" dirty="0"/>
          </a:p>
        </p:txBody>
      </p:sp>
      <p:sp>
        <p:nvSpPr>
          <p:cNvPr id="60423" name="Rectangle 64">
            <a:extLst>
              <a:ext uri="{FF2B5EF4-FFF2-40B4-BE49-F238E27FC236}">
                <a16:creationId xmlns:a16="http://schemas.microsoft.com/office/drawing/2014/main" id="{EA2F5156-97EA-593B-19EE-B89745E9D142}"/>
              </a:ext>
            </a:extLst>
          </p:cNvPr>
          <p:cNvSpPr>
            <a:spLocks noGrp="1" noChangeArrowheads="1"/>
          </p:cNvSpPr>
          <p:nvPr>
            <p:ph idx="1"/>
          </p:nvPr>
        </p:nvSpPr>
        <p:spPr>
          <a:xfrm>
            <a:off x="546779" y="3877116"/>
            <a:ext cx="10972800" cy="2816848"/>
          </a:xfrm>
        </p:spPr>
        <p:txBody>
          <a:bodyPr/>
          <a:lstStyle/>
          <a:p>
            <a:pPr eaLnBrk="1" hangingPunct="1">
              <a:lnSpc>
                <a:spcPct val="80000"/>
              </a:lnSpc>
            </a:pPr>
            <a:r>
              <a:rPr lang="en-US" altLang="it-IT" sz="2800" dirty="0" err="1"/>
              <a:t>rndc</a:t>
            </a:r>
            <a:r>
              <a:rPr lang="en-US" altLang="it-IT" sz="2800" dirty="0"/>
              <a:t> controls the operation of a name server</a:t>
            </a:r>
          </a:p>
          <a:p>
            <a:pPr eaLnBrk="1" hangingPunct="1">
              <a:lnSpc>
                <a:spcPct val="80000"/>
              </a:lnSpc>
            </a:pPr>
            <a:r>
              <a:rPr lang="en-US" altLang="it-IT" sz="2800" dirty="0"/>
              <a:t>the flush command cleans up caches</a:t>
            </a:r>
          </a:p>
          <a:p>
            <a:pPr lvl="1">
              <a:lnSpc>
                <a:spcPct val="80000"/>
              </a:lnSpc>
            </a:pPr>
            <a:r>
              <a:rPr lang="en-US" altLang="it-IT" sz="2000" dirty="0"/>
              <a:t>a new client query triggers the complete sequence of iterative queries</a:t>
            </a:r>
            <a:endParaRPr lang="en-US" altLang="it-IT" sz="2400" dirty="0"/>
          </a:p>
          <a:p>
            <a:pPr marL="0" indent="0" eaLnBrk="1" hangingPunct="1">
              <a:lnSpc>
                <a:spcPct val="80000"/>
              </a:lnSpc>
              <a:buNone/>
            </a:pPr>
            <a:endParaRPr lang="en-US" altLang="it-IT" sz="1800" dirty="0"/>
          </a:p>
        </p:txBody>
      </p:sp>
      <p:sp>
        <p:nvSpPr>
          <p:cNvPr id="60418" name="Rectangle 4">
            <a:extLst>
              <a:ext uri="{FF2B5EF4-FFF2-40B4-BE49-F238E27FC236}">
                <a16:creationId xmlns:a16="http://schemas.microsoft.com/office/drawing/2014/main" id="{6DD05486-E4D2-7519-5B7B-AD1EA1D3FCFE}"/>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0419" name="Rectangle 5">
            <a:extLst>
              <a:ext uri="{FF2B5EF4-FFF2-40B4-BE49-F238E27FC236}">
                <a16:creationId xmlns:a16="http://schemas.microsoft.com/office/drawing/2014/main" id="{59DE63C1-02D8-2EF7-B028-059D35D04614}"/>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D0454587-B6AB-2B60-7072-84EC675F9E66}"/>
              </a:ext>
            </a:extLst>
          </p:cNvPr>
          <p:cNvGrpSpPr/>
          <p:nvPr/>
        </p:nvGrpSpPr>
        <p:grpSpPr>
          <a:xfrm>
            <a:off x="2298365" y="2403851"/>
            <a:ext cx="7595270" cy="1000054"/>
            <a:chOff x="3985010" y="2378845"/>
            <a:chExt cx="7595270" cy="1000054"/>
          </a:xfrm>
        </p:grpSpPr>
        <p:sp>
          <p:nvSpPr>
            <p:cNvPr id="3" name="Rectangle 4">
              <a:extLst>
                <a:ext uri="{FF2B5EF4-FFF2-40B4-BE49-F238E27FC236}">
                  <a16:creationId xmlns:a16="http://schemas.microsoft.com/office/drawing/2014/main" id="{891AAF7C-6B2D-53BF-6C51-02DEF8137718}"/>
                </a:ext>
              </a:extLst>
            </p:cNvPr>
            <p:cNvSpPr/>
            <p:nvPr/>
          </p:nvSpPr>
          <p:spPr>
            <a:xfrm>
              <a:off x="3985012" y="2668294"/>
              <a:ext cx="7595268" cy="71060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err="1">
                  <a:solidFill>
                    <a:schemeClr val="bg2">
                      <a:lumMod val="40000"/>
                      <a:lumOff val="60000"/>
                    </a:schemeClr>
                  </a:solidFill>
                  <a:latin typeface="Lucida Console" panose="020B0609040504020204" pitchFamily="49" charset="0"/>
                </a:rPr>
                <a:t>root@localuni</a:t>
              </a:r>
              <a:r>
                <a:rPr lang="en-US" altLang="it-IT" dirty="0">
                  <a:solidFill>
                    <a:schemeClr val="bg2">
                      <a:lumMod val="40000"/>
                      <a:lumOff val="60000"/>
                    </a:schemeClr>
                  </a:solidFill>
                  <a:latin typeface="Lucida Console" panose="020B0609040504020204" pitchFamily="49" charset="0"/>
                </a:rPr>
                <a:t>:/# </a:t>
              </a:r>
              <a:r>
                <a:rPr lang="en-US" altLang="it-IT" dirty="0" err="1">
                  <a:solidFill>
                    <a:schemeClr val="bg1"/>
                  </a:solidFill>
                  <a:latin typeface="Lucida Console" panose="020B0609040504020204" pitchFamily="49" charset="0"/>
                </a:rPr>
                <a:t>rndc</a:t>
              </a:r>
              <a:r>
                <a:rPr lang="en-US" altLang="it-IT" dirty="0">
                  <a:solidFill>
                    <a:schemeClr val="bg1"/>
                  </a:solidFill>
                  <a:latin typeface="Lucida Console" panose="020B0609040504020204" pitchFamily="49" charset="0"/>
                </a:rPr>
                <a:t> flush</a:t>
              </a:r>
            </a:p>
          </p:txBody>
        </p:sp>
        <p:sp>
          <p:nvSpPr>
            <p:cNvPr id="4" name="Rectangle 5">
              <a:extLst>
                <a:ext uri="{FF2B5EF4-FFF2-40B4-BE49-F238E27FC236}">
                  <a16:creationId xmlns:a16="http://schemas.microsoft.com/office/drawing/2014/main" id="{B6603FFA-A3E1-4656-B57A-A421835BB425}"/>
                </a:ext>
              </a:extLst>
            </p:cNvPr>
            <p:cNvSpPr/>
            <p:nvPr/>
          </p:nvSpPr>
          <p:spPr>
            <a:xfrm>
              <a:off x="3985010" y="2378845"/>
              <a:ext cx="7595269"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err="1">
                  <a:solidFill>
                    <a:prstClr val="white"/>
                  </a:solidFill>
                  <a:latin typeface="Calibri" panose="020F0502020204030204"/>
                </a:rPr>
                <a:t>localuni</a:t>
              </a:r>
              <a:endParaRPr lang="it-IT" kern="0" dirty="0">
                <a:solidFill>
                  <a:prstClr val="white"/>
                </a:solidFill>
                <a:latin typeface="Calibri" panose="020F0502020204030204"/>
              </a:endParaRPr>
            </a:p>
          </p:txBody>
        </p:sp>
        <p:grpSp>
          <p:nvGrpSpPr>
            <p:cNvPr id="5" name="Group 14">
              <a:extLst>
                <a:ext uri="{FF2B5EF4-FFF2-40B4-BE49-F238E27FC236}">
                  <a16:creationId xmlns:a16="http://schemas.microsoft.com/office/drawing/2014/main" id="{4540C763-CAF2-FCB8-CC89-99A73DA1B5BE}"/>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0279DC38-B7B5-ABA1-9F18-D0AB2549C5F4}"/>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5AEE8008-F085-5AE9-D179-D113F037306B}"/>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885CFFB8-753A-85BA-7784-E4B7E11D3B12}"/>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step 6 </a:t>
            </a:r>
            <a:r>
              <a:rPr lang="en-US" altLang="it-IT" dirty="0"/>
              <a:t>– ping non-existent</a:t>
            </a:r>
            <a:r>
              <a:rPr lang="it-IT" altLang="it-IT" dirty="0"/>
              <a:t> target</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en-US" altLang="it-IT" dirty="0"/>
              <a:t>execute a ping command towards a non-existent target</a:t>
            </a:r>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it-IT" altLang="it-IT" dirty="0"/>
              <a:t>last update: </a:t>
            </a:r>
            <a:r>
              <a:rPr lang="it-IT" altLang="it-IT" dirty="0" err="1"/>
              <a:t>Dec</a:t>
            </a:r>
            <a:r>
              <a:rPr lang="it-IT" altLang="it-IT" dirty="0"/>
              <a:t> 2023</a:t>
            </a:r>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867544"/>
            <a:ext cx="10216014" cy="1385028"/>
            <a:chOff x="1364266" y="2378845"/>
            <a:chExt cx="10216014" cy="138502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4"/>
              <a:ext cx="10216014" cy="109557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40000"/>
                      <a:lumOff val="60000"/>
                    </a:schemeClr>
                  </a:solidFill>
                  <a:latin typeface="Lucida Console" panose="020B0609040504020204" pitchFamily="49" charset="0"/>
                </a:rPr>
                <a:t>root@pc1:/# </a:t>
              </a:r>
              <a:r>
                <a:rPr lang="en-US" altLang="it-IT" dirty="0">
                  <a:solidFill>
                    <a:schemeClr val="bg1"/>
                  </a:solidFill>
                  <a:latin typeface="Lucida Console" panose="020B0609040504020204" pitchFamily="49" charset="0"/>
                </a:rPr>
                <a:t>ping pluto.startup.net</a:t>
              </a:r>
            </a:p>
            <a:p>
              <a:pPr eaLnBrk="1" hangingPunct="1"/>
              <a:r>
                <a:rPr lang="en-US" altLang="it-IT" dirty="0">
                  <a:solidFill>
                    <a:schemeClr val="bg1"/>
                  </a:solidFill>
                  <a:latin typeface="Lucida Console" panose="020B0609040504020204" pitchFamily="49" charset="0"/>
                </a:rPr>
                <a:t>ping: pluto.startup.net: Name or service not known</a:t>
              </a: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2" name="Segnaposto piè di pagina 4">
            <a:extLst>
              <a:ext uri="{FF2B5EF4-FFF2-40B4-BE49-F238E27FC236}">
                <a16:creationId xmlns:a16="http://schemas.microsoft.com/office/drawing/2014/main" id="{723C6D3F-0FFF-74A3-3E5C-C54AA5852A4D}"/>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Tree>
    <p:extLst>
      <p:ext uri="{BB962C8B-B14F-4D97-AF65-F5344CB8AC3E}">
        <p14:creationId xmlns:p14="http://schemas.microsoft.com/office/powerpoint/2010/main" val="426139497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Rectangle 5">
            <a:extLst>
              <a:ext uri="{FF2B5EF4-FFF2-40B4-BE49-F238E27FC236}">
                <a16:creationId xmlns:a16="http://schemas.microsoft.com/office/drawing/2014/main" id="{79FBCFFC-A77F-D1A5-7413-3701003754A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62469" name="Segnaposto piè di pagina 3">
            <a:extLst>
              <a:ext uri="{FF2B5EF4-FFF2-40B4-BE49-F238E27FC236}">
                <a16:creationId xmlns:a16="http://schemas.microsoft.com/office/drawing/2014/main" id="{9CAF8E74-66CA-667F-AD5F-DBB6611A083E}"/>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62479" name="Rectangle 6">
            <a:extLst>
              <a:ext uri="{FF2B5EF4-FFF2-40B4-BE49-F238E27FC236}">
                <a16:creationId xmlns:a16="http://schemas.microsoft.com/office/drawing/2014/main" id="{342837C0-E49E-6C0C-A330-C5E6F4C7C60F}"/>
              </a:ext>
            </a:extLst>
          </p:cNvPr>
          <p:cNvSpPr>
            <a:spLocks noGrp="1" noChangeArrowheads="1"/>
          </p:cNvSpPr>
          <p:nvPr>
            <p:ph type="title"/>
          </p:nvPr>
        </p:nvSpPr>
        <p:spPr/>
        <p:txBody>
          <a:bodyPr/>
          <a:lstStyle/>
          <a:p>
            <a:pPr eaLnBrk="1" hangingPunct="1"/>
            <a:r>
              <a:rPr lang="it-IT" altLang="it-IT"/>
              <a:t>step 6 </a:t>
            </a:r>
            <a:r>
              <a:rPr lang="en-US" altLang="it-IT"/>
              <a:t>– </a:t>
            </a:r>
            <a:r>
              <a:rPr lang="it-IT" altLang="it-IT"/>
              <a:t>non-existent target</a:t>
            </a:r>
            <a:endParaRPr lang="en-US" altLang="it-IT"/>
          </a:p>
        </p:txBody>
      </p:sp>
      <p:pic>
        <p:nvPicPr>
          <p:cNvPr id="4" name="Picture 3">
            <a:extLst>
              <a:ext uri="{FF2B5EF4-FFF2-40B4-BE49-F238E27FC236}">
                <a16:creationId xmlns:a16="http://schemas.microsoft.com/office/drawing/2014/main" id="{8EC9D835-366D-1B73-B643-AA114F1E90A0}"/>
              </a:ext>
            </a:extLst>
          </p:cNvPr>
          <p:cNvPicPr>
            <a:picLocks noChangeAspect="1"/>
          </p:cNvPicPr>
          <p:nvPr/>
        </p:nvPicPr>
        <p:blipFill>
          <a:blip r:embed="rId2"/>
          <a:stretch>
            <a:fillRect/>
          </a:stretch>
        </p:blipFill>
        <p:spPr>
          <a:xfrm>
            <a:off x="999771" y="1212765"/>
            <a:ext cx="10192457" cy="5008592"/>
          </a:xfrm>
          <a:prstGeom prst="rect">
            <a:avLst/>
          </a:prstGeom>
        </p:spPr>
      </p:pic>
      <p:sp>
        <p:nvSpPr>
          <p:cNvPr id="5" name="AutoShape 37">
            <a:extLst>
              <a:ext uri="{FF2B5EF4-FFF2-40B4-BE49-F238E27FC236}">
                <a16:creationId xmlns:a16="http://schemas.microsoft.com/office/drawing/2014/main" id="{3445B6BA-762E-AC59-D2B1-C04A6BB21244}"/>
              </a:ext>
            </a:extLst>
          </p:cNvPr>
          <p:cNvSpPr>
            <a:spLocks noChangeArrowheads="1"/>
          </p:cNvSpPr>
          <p:nvPr/>
        </p:nvSpPr>
        <p:spPr bwMode="auto">
          <a:xfrm>
            <a:off x="2252652" y="4145506"/>
            <a:ext cx="3554835" cy="1143000"/>
          </a:xfrm>
          <a:prstGeom prst="wedgeRoundRectCallout">
            <a:avLst>
              <a:gd name="adj1" fmla="val -82670"/>
              <a:gd name="adj2" fmla="val -17530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all the iterative queries are performed again because of the cache flush</a:t>
            </a:r>
          </a:p>
        </p:txBody>
      </p:sp>
      <p:sp>
        <p:nvSpPr>
          <p:cNvPr id="6" name="Segnaposto data 3">
            <a:extLst>
              <a:ext uri="{FF2B5EF4-FFF2-40B4-BE49-F238E27FC236}">
                <a16:creationId xmlns:a16="http://schemas.microsoft.com/office/drawing/2014/main" id="{39DFA70E-BB77-7639-7862-371D6D761B75}"/>
              </a:ext>
            </a:extLst>
          </p:cNvPr>
          <p:cNvSpPr>
            <a:spLocks noGrp="1"/>
          </p:cNvSpPr>
          <p:nvPr>
            <p:ph type="dt" sz="half" idx="10"/>
          </p:nvPr>
        </p:nvSpPr>
        <p:spPr>
          <a:xfrm>
            <a:off x="9265138" y="6453191"/>
            <a:ext cx="2782277" cy="333375"/>
          </a:xfrm>
        </p:spPr>
        <p:txBody>
          <a:bodyPr/>
          <a:lstStyle/>
          <a:p>
            <a:pPr>
              <a:defRPr/>
            </a:pPr>
            <a:r>
              <a:rPr lang="it-IT" altLang="it-IT" dirty="0"/>
              <a:t>last update: </a:t>
            </a:r>
            <a:r>
              <a:rPr lang="it-IT" altLang="it-IT" dirty="0" err="1"/>
              <a:t>Dec</a:t>
            </a:r>
            <a:r>
              <a:rPr lang="it-IT" altLang="it-IT" dirty="0"/>
              <a:t> 2023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24FD08-DB38-CE37-070B-0D1CBE23CF9F}"/>
              </a:ext>
            </a:extLst>
          </p:cNvPr>
          <p:cNvPicPr>
            <a:picLocks noChangeAspect="1"/>
          </p:cNvPicPr>
          <p:nvPr/>
        </p:nvPicPr>
        <p:blipFill>
          <a:blip r:embed="rId2"/>
          <a:stretch>
            <a:fillRect/>
          </a:stretch>
        </p:blipFill>
        <p:spPr>
          <a:xfrm>
            <a:off x="999771" y="1212763"/>
            <a:ext cx="10192457" cy="5011292"/>
          </a:xfrm>
          <a:prstGeom prst="rect">
            <a:avLst/>
          </a:prstGeom>
        </p:spPr>
      </p:pic>
      <p:sp>
        <p:nvSpPr>
          <p:cNvPr id="62467" name="Rectangle 5">
            <a:extLst>
              <a:ext uri="{FF2B5EF4-FFF2-40B4-BE49-F238E27FC236}">
                <a16:creationId xmlns:a16="http://schemas.microsoft.com/office/drawing/2014/main" id="{79FBCFFC-A77F-D1A5-7413-3701003754A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62469" name="Segnaposto piè di pagina 3">
            <a:extLst>
              <a:ext uri="{FF2B5EF4-FFF2-40B4-BE49-F238E27FC236}">
                <a16:creationId xmlns:a16="http://schemas.microsoft.com/office/drawing/2014/main" id="{9CAF8E74-66CA-667F-AD5F-DBB6611A083E}"/>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62479" name="Rectangle 6">
            <a:extLst>
              <a:ext uri="{FF2B5EF4-FFF2-40B4-BE49-F238E27FC236}">
                <a16:creationId xmlns:a16="http://schemas.microsoft.com/office/drawing/2014/main" id="{342837C0-E49E-6C0C-A330-C5E6F4C7C60F}"/>
              </a:ext>
            </a:extLst>
          </p:cNvPr>
          <p:cNvSpPr>
            <a:spLocks noGrp="1" noChangeArrowheads="1"/>
          </p:cNvSpPr>
          <p:nvPr>
            <p:ph type="title"/>
          </p:nvPr>
        </p:nvSpPr>
        <p:spPr/>
        <p:txBody>
          <a:bodyPr/>
          <a:lstStyle/>
          <a:p>
            <a:pPr eaLnBrk="1" hangingPunct="1"/>
            <a:r>
              <a:rPr lang="it-IT" altLang="it-IT"/>
              <a:t>step 6 </a:t>
            </a:r>
            <a:r>
              <a:rPr lang="en-US" altLang="it-IT"/>
              <a:t>– </a:t>
            </a:r>
            <a:r>
              <a:rPr lang="it-IT" altLang="it-IT"/>
              <a:t>non-existent target</a:t>
            </a:r>
            <a:endParaRPr lang="en-US" altLang="it-IT"/>
          </a:p>
        </p:txBody>
      </p:sp>
      <p:sp>
        <p:nvSpPr>
          <p:cNvPr id="5" name="AutoShape 37">
            <a:extLst>
              <a:ext uri="{FF2B5EF4-FFF2-40B4-BE49-F238E27FC236}">
                <a16:creationId xmlns:a16="http://schemas.microsoft.com/office/drawing/2014/main" id="{3445B6BA-762E-AC59-D2B1-C04A6BB21244}"/>
              </a:ext>
            </a:extLst>
          </p:cNvPr>
          <p:cNvSpPr>
            <a:spLocks noChangeArrowheads="1"/>
          </p:cNvSpPr>
          <p:nvPr/>
        </p:nvSpPr>
        <p:spPr bwMode="auto">
          <a:xfrm>
            <a:off x="2252652" y="4145506"/>
            <a:ext cx="3554835" cy="1143000"/>
          </a:xfrm>
          <a:prstGeom prst="wedgeRoundRectCallout">
            <a:avLst>
              <a:gd name="adj1" fmla="val 39660"/>
              <a:gd name="adj2" fmla="val -128284"/>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the requested domain (</a:t>
            </a:r>
            <a:r>
              <a:rPr lang="en-US" altLang="it-IT" sz="2000" b="1" dirty="0">
                <a:latin typeface="Courier New" panose="02070309020205020404" pitchFamily="49" charset="0"/>
              </a:rPr>
              <a:t>pluto.startup.net</a:t>
            </a:r>
            <a:r>
              <a:rPr lang="en-US" altLang="it-IT" sz="2000" dirty="0"/>
              <a:t>) does not exist</a:t>
            </a:r>
            <a:endParaRPr lang="en-US" altLang="it-IT" sz="1600" dirty="0">
              <a:latin typeface="Arial" panose="020B0604020202020204" pitchFamily="34" charset="0"/>
            </a:endParaRPr>
          </a:p>
        </p:txBody>
      </p:sp>
      <p:sp>
        <p:nvSpPr>
          <p:cNvPr id="6" name="Segnaposto data 3">
            <a:extLst>
              <a:ext uri="{FF2B5EF4-FFF2-40B4-BE49-F238E27FC236}">
                <a16:creationId xmlns:a16="http://schemas.microsoft.com/office/drawing/2014/main" id="{CD711F32-0920-9DC3-865A-3080D4BE89C1}"/>
              </a:ext>
            </a:extLst>
          </p:cNvPr>
          <p:cNvSpPr>
            <a:spLocks noGrp="1"/>
          </p:cNvSpPr>
          <p:nvPr>
            <p:ph type="dt" sz="half" idx="10"/>
          </p:nvPr>
        </p:nvSpPr>
        <p:spPr>
          <a:xfrm>
            <a:off x="9265138" y="6453191"/>
            <a:ext cx="2782277" cy="333375"/>
          </a:xfrm>
        </p:spPr>
        <p:txBody>
          <a:bodyPr/>
          <a:lstStyle/>
          <a:p>
            <a:pPr>
              <a:defRPr/>
            </a:pPr>
            <a:r>
              <a:rPr lang="it-IT" altLang="it-IT" dirty="0"/>
              <a:t>last update: </a:t>
            </a:r>
            <a:r>
              <a:rPr lang="it-IT" altLang="it-IT" dirty="0" err="1"/>
              <a:t>Dec</a:t>
            </a:r>
            <a:r>
              <a:rPr lang="it-IT" altLang="it-IT" dirty="0"/>
              <a:t> 2023</a:t>
            </a:r>
          </a:p>
        </p:txBody>
      </p:sp>
    </p:spTree>
    <p:extLst>
      <p:ext uri="{BB962C8B-B14F-4D97-AF65-F5344CB8AC3E}">
        <p14:creationId xmlns:p14="http://schemas.microsoft.com/office/powerpoint/2010/main" val="1165759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F68EC66-971A-6A6E-0910-610ED8AA05FB}"/>
              </a:ext>
            </a:extLst>
          </p:cNvPr>
          <p:cNvPicPr>
            <a:picLocks noChangeAspect="1"/>
          </p:cNvPicPr>
          <p:nvPr/>
        </p:nvPicPr>
        <p:blipFill>
          <a:blip r:embed="rId2"/>
          <a:stretch>
            <a:fillRect/>
          </a:stretch>
        </p:blipFill>
        <p:spPr>
          <a:xfrm>
            <a:off x="999772" y="1205781"/>
            <a:ext cx="10192456" cy="5027216"/>
          </a:xfrm>
          <a:prstGeom prst="rect">
            <a:avLst/>
          </a:prstGeom>
        </p:spPr>
      </p:pic>
      <p:sp>
        <p:nvSpPr>
          <p:cNvPr id="62467" name="Rectangle 5">
            <a:extLst>
              <a:ext uri="{FF2B5EF4-FFF2-40B4-BE49-F238E27FC236}">
                <a16:creationId xmlns:a16="http://schemas.microsoft.com/office/drawing/2014/main" id="{79FBCFFC-A77F-D1A5-7413-3701003754A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62469" name="Segnaposto piè di pagina 3">
            <a:extLst>
              <a:ext uri="{FF2B5EF4-FFF2-40B4-BE49-F238E27FC236}">
                <a16:creationId xmlns:a16="http://schemas.microsoft.com/office/drawing/2014/main" id="{9CAF8E74-66CA-667F-AD5F-DBB6611A083E}"/>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62479" name="Rectangle 6">
            <a:extLst>
              <a:ext uri="{FF2B5EF4-FFF2-40B4-BE49-F238E27FC236}">
                <a16:creationId xmlns:a16="http://schemas.microsoft.com/office/drawing/2014/main" id="{342837C0-E49E-6C0C-A330-C5E6F4C7C60F}"/>
              </a:ext>
            </a:extLst>
          </p:cNvPr>
          <p:cNvSpPr>
            <a:spLocks noGrp="1" noChangeArrowheads="1"/>
          </p:cNvSpPr>
          <p:nvPr>
            <p:ph type="title"/>
          </p:nvPr>
        </p:nvSpPr>
        <p:spPr/>
        <p:txBody>
          <a:bodyPr/>
          <a:lstStyle/>
          <a:p>
            <a:pPr eaLnBrk="1" hangingPunct="1"/>
            <a:r>
              <a:rPr lang="it-IT" altLang="it-IT"/>
              <a:t>step 6 </a:t>
            </a:r>
            <a:r>
              <a:rPr lang="en-US" altLang="it-IT"/>
              <a:t>– </a:t>
            </a:r>
            <a:r>
              <a:rPr lang="it-IT" altLang="it-IT"/>
              <a:t>non-existent target</a:t>
            </a:r>
            <a:endParaRPr lang="en-US" altLang="it-IT"/>
          </a:p>
        </p:txBody>
      </p:sp>
      <p:sp>
        <p:nvSpPr>
          <p:cNvPr id="5" name="AutoShape 37">
            <a:extLst>
              <a:ext uri="{FF2B5EF4-FFF2-40B4-BE49-F238E27FC236}">
                <a16:creationId xmlns:a16="http://schemas.microsoft.com/office/drawing/2014/main" id="{3445B6BA-762E-AC59-D2B1-C04A6BB21244}"/>
              </a:ext>
            </a:extLst>
          </p:cNvPr>
          <p:cNvSpPr>
            <a:spLocks noChangeArrowheads="1"/>
          </p:cNvSpPr>
          <p:nvPr/>
        </p:nvSpPr>
        <p:spPr bwMode="auto">
          <a:xfrm>
            <a:off x="2638665" y="1855908"/>
            <a:ext cx="6512315" cy="1260271"/>
          </a:xfrm>
          <a:prstGeom prst="wedgeRoundRectCallout">
            <a:avLst>
              <a:gd name="adj1" fmla="val -72920"/>
              <a:gd name="adj2" fmla="val 128726"/>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latin typeface="+mn-lt"/>
              </a:rPr>
              <a:t>since the query has failed, </a:t>
            </a:r>
            <a:r>
              <a:rPr lang="en-US" altLang="it-IT" sz="1800" b="1" dirty="0">
                <a:latin typeface="+mn-lt"/>
              </a:rPr>
              <a:t>pc1</a:t>
            </a:r>
            <a:r>
              <a:rPr lang="en-US" altLang="it-IT" sz="1800" dirty="0">
                <a:latin typeface="+mn-lt"/>
              </a:rPr>
              <a:t> tries once more with the domain search path configured inside its </a:t>
            </a:r>
            <a:r>
              <a:rPr lang="en-US" altLang="it-IT" sz="1800" b="1" dirty="0">
                <a:latin typeface="+mn-lt"/>
              </a:rPr>
              <a:t>/</a:t>
            </a:r>
            <a:r>
              <a:rPr lang="en-US" altLang="it-IT" sz="1800" b="1" dirty="0" err="1">
                <a:latin typeface="+mn-lt"/>
              </a:rPr>
              <a:t>etc</a:t>
            </a:r>
            <a:r>
              <a:rPr lang="en-US" altLang="it-IT" sz="1800" b="1" dirty="0">
                <a:latin typeface="+mn-lt"/>
              </a:rPr>
              <a:t>/</a:t>
            </a:r>
            <a:r>
              <a:rPr lang="en-US" altLang="it-IT" sz="1800" b="1" dirty="0" err="1">
                <a:latin typeface="+mn-lt"/>
              </a:rPr>
              <a:t>resolv.conf</a:t>
            </a:r>
            <a:r>
              <a:rPr lang="en-US" altLang="it-IT" sz="1800" dirty="0">
                <a:latin typeface="+mn-lt"/>
              </a:rPr>
              <a:t>: </a:t>
            </a:r>
          </a:p>
          <a:p>
            <a:pPr eaLnBrk="1" hangingPunct="1">
              <a:spcBef>
                <a:spcPct val="0"/>
              </a:spcBef>
              <a:buClrTx/>
              <a:buSzTx/>
              <a:buFontTx/>
              <a:buNone/>
            </a:pPr>
            <a:r>
              <a:rPr lang="en-US" altLang="it-IT" sz="1800" b="1" dirty="0">
                <a:latin typeface="+mn-lt"/>
              </a:rPr>
              <a:t>nameserver 192.168.0.11</a:t>
            </a:r>
          </a:p>
          <a:p>
            <a:pPr eaLnBrk="1" hangingPunct="1">
              <a:spcBef>
                <a:spcPct val="0"/>
              </a:spcBef>
              <a:buClrTx/>
              <a:buSzTx/>
              <a:buFontTx/>
              <a:buNone/>
            </a:pPr>
            <a:r>
              <a:rPr lang="en-US" altLang="it-IT" sz="1800" b="1" dirty="0">
                <a:solidFill>
                  <a:schemeClr val="tx2"/>
                </a:solidFill>
                <a:latin typeface="+mn-lt"/>
              </a:rPr>
              <a:t>search uniroma3.it</a:t>
            </a:r>
            <a:endParaRPr lang="en-US" altLang="it-IT" sz="1800" dirty="0">
              <a:latin typeface="+mn-lt"/>
            </a:endParaRPr>
          </a:p>
        </p:txBody>
      </p:sp>
      <p:sp>
        <p:nvSpPr>
          <p:cNvPr id="8" name="Segnaposto data 3">
            <a:extLst>
              <a:ext uri="{FF2B5EF4-FFF2-40B4-BE49-F238E27FC236}">
                <a16:creationId xmlns:a16="http://schemas.microsoft.com/office/drawing/2014/main" id="{CE96BCA4-4851-FB40-3D6D-F31A6A97B0A1}"/>
              </a:ext>
            </a:extLst>
          </p:cNvPr>
          <p:cNvSpPr>
            <a:spLocks noGrp="1"/>
          </p:cNvSpPr>
          <p:nvPr>
            <p:ph type="dt" sz="half" idx="10"/>
          </p:nvPr>
        </p:nvSpPr>
        <p:spPr>
          <a:xfrm>
            <a:off x="9265138" y="6453191"/>
            <a:ext cx="2782277" cy="333375"/>
          </a:xfrm>
        </p:spPr>
        <p:txBody>
          <a:bodyPr/>
          <a:lstStyle/>
          <a:p>
            <a:pPr>
              <a:defRPr/>
            </a:pPr>
            <a:r>
              <a:rPr lang="it-IT" altLang="it-IT" dirty="0"/>
              <a:t>last update: </a:t>
            </a:r>
            <a:r>
              <a:rPr lang="it-IT" altLang="it-IT" dirty="0" err="1"/>
              <a:t>Dec</a:t>
            </a:r>
            <a:r>
              <a:rPr lang="it-IT" altLang="it-IT" dirty="0"/>
              <a:t> 2023</a:t>
            </a:r>
          </a:p>
        </p:txBody>
      </p:sp>
    </p:spTree>
    <p:extLst>
      <p:ext uri="{BB962C8B-B14F-4D97-AF65-F5344CB8AC3E}">
        <p14:creationId xmlns:p14="http://schemas.microsoft.com/office/powerpoint/2010/main" val="3839891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olo 1">
            <a:extLst>
              <a:ext uri="{FF2B5EF4-FFF2-40B4-BE49-F238E27FC236}">
                <a16:creationId xmlns:a16="http://schemas.microsoft.com/office/drawing/2014/main" id="{633D7D6F-BDE8-F6E5-A601-6B96EDCD2338}"/>
              </a:ext>
            </a:extLst>
          </p:cNvPr>
          <p:cNvSpPr>
            <a:spLocks noGrp="1" noChangeArrowheads="1"/>
          </p:cNvSpPr>
          <p:nvPr>
            <p:ph type="title"/>
          </p:nvPr>
        </p:nvSpPr>
        <p:spPr/>
        <p:txBody>
          <a:bodyPr/>
          <a:lstStyle/>
          <a:p>
            <a:r>
              <a:rPr lang="it-IT" altLang="it-IT" dirty="0"/>
              <a:t>step 6 </a:t>
            </a:r>
            <a:r>
              <a:rPr lang="en-US" altLang="it-IT" dirty="0"/>
              <a:t>– ping non-existent</a:t>
            </a:r>
            <a:r>
              <a:rPr lang="it-IT" altLang="it-IT" dirty="0"/>
              <a:t> target</a:t>
            </a:r>
            <a:endParaRPr lang="en-US" altLang="it-IT" dirty="0"/>
          </a:p>
        </p:txBody>
      </p:sp>
      <p:sp>
        <p:nvSpPr>
          <p:cNvPr id="25603" name="Segnaposto contenuto 2">
            <a:extLst>
              <a:ext uri="{FF2B5EF4-FFF2-40B4-BE49-F238E27FC236}">
                <a16:creationId xmlns:a16="http://schemas.microsoft.com/office/drawing/2014/main" id="{1DC740A0-D38F-F586-C1EB-2B886DAF27E3}"/>
              </a:ext>
            </a:extLst>
          </p:cNvPr>
          <p:cNvSpPr>
            <a:spLocks noGrp="1" noChangeArrowheads="1"/>
          </p:cNvSpPr>
          <p:nvPr>
            <p:ph idx="1"/>
          </p:nvPr>
        </p:nvSpPr>
        <p:spPr/>
        <p:txBody>
          <a:bodyPr/>
          <a:lstStyle/>
          <a:p>
            <a:r>
              <a:rPr lang="en-US" altLang="it-IT" dirty="0"/>
              <a:t>repeat the ping command towards the non-existent target</a:t>
            </a:r>
          </a:p>
        </p:txBody>
      </p:sp>
      <p:sp>
        <p:nvSpPr>
          <p:cNvPr id="4" name="Segnaposto data 3">
            <a:extLst>
              <a:ext uri="{FF2B5EF4-FFF2-40B4-BE49-F238E27FC236}">
                <a16:creationId xmlns:a16="http://schemas.microsoft.com/office/drawing/2014/main" id="{6EB04D9C-67BA-2AE5-C0D6-6C13AF5F4A80}"/>
              </a:ext>
            </a:extLst>
          </p:cNvPr>
          <p:cNvSpPr>
            <a:spLocks noGrp="1"/>
          </p:cNvSpPr>
          <p:nvPr>
            <p:ph type="dt" sz="half" idx="10"/>
          </p:nvPr>
        </p:nvSpPr>
        <p:spPr/>
        <p:txBody>
          <a:bodyPr/>
          <a:lstStyle/>
          <a:p>
            <a:pPr>
              <a:defRPr/>
            </a:pPr>
            <a:r>
              <a:rPr lang="it-IT" altLang="it-IT" dirty="0"/>
              <a:t>last update: </a:t>
            </a:r>
            <a:r>
              <a:rPr lang="it-IT" altLang="it-IT" dirty="0" err="1"/>
              <a:t>Dec</a:t>
            </a:r>
            <a:r>
              <a:rPr lang="it-IT" altLang="it-IT" dirty="0"/>
              <a:t> 2023</a:t>
            </a:r>
          </a:p>
        </p:txBody>
      </p:sp>
      <p:grpSp>
        <p:nvGrpSpPr>
          <p:cNvPr id="6" name="Group 1">
            <a:extLst>
              <a:ext uri="{FF2B5EF4-FFF2-40B4-BE49-F238E27FC236}">
                <a16:creationId xmlns:a16="http://schemas.microsoft.com/office/drawing/2014/main" id="{161D985A-233F-B26D-D64D-2D8E03838BF8}"/>
              </a:ext>
            </a:extLst>
          </p:cNvPr>
          <p:cNvGrpSpPr/>
          <p:nvPr/>
        </p:nvGrpSpPr>
        <p:grpSpPr>
          <a:xfrm>
            <a:off x="987993" y="2867544"/>
            <a:ext cx="10216014" cy="1385028"/>
            <a:chOff x="1364266" y="2378845"/>
            <a:chExt cx="10216014" cy="1385028"/>
          </a:xfrm>
        </p:grpSpPr>
        <p:sp>
          <p:nvSpPr>
            <p:cNvPr id="7" name="Rectangle 4">
              <a:extLst>
                <a:ext uri="{FF2B5EF4-FFF2-40B4-BE49-F238E27FC236}">
                  <a16:creationId xmlns:a16="http://schemas.microsoft.com/office/drawing/2014/main" id="{F0B87276-EE02-17B7-3370-3168133C8736}"/>
                </a:ext>
              </a:extLst>
            </p:cNvPr>
            <p:cNvSpPr/>
            <p:nvPr/>
          </p:nvSpPr>
          <p:spPr>
            <a:xfrm>
              <a:off x="1364266" y="2668294"/>
              <a:ext cx="10216014" cy="1095579"/>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a:solidFill>
                    <a:schemeClr val="bg2">
                      <a:lumMod val="40000"/>
                      <a:lumOff val="60000"/>
                    </a:schemeClr>
                  </a:solidFill>
                  <a:latin typeface="Lucida Console" panose="020B0609040504020204" pitchFamily="49" charset="0"/>
                </a:rPr>
                <a:t>root@pc1:/# </a:t>
              </a:r>
              <a:r>
                <a:rPr lang="en-US" altLang="it-IT" dirty="0">
                  <a:solidFill>
                    <a:schemeClr val="bg1"/>
                  </a:solidFill>
                  <a:latin typeface="Lucida Console" panose="020B0609040504020204" pitchFamily="49" charset="0"/>
                </a:rPr>
                <a:t>ping pluto.startup.net</a:t>
              </a:r>
            </a:p>
            <a:p>
              <a:pPr eaLnBrk="1" hangingPunct="1"/>
              <a:r>
                <a:rPr lang="en-US" altLang="it-IT" dirty="0">
                  <a:solidFill>
                    <a:schemeClr val="bg1"/>
                  </a:solidFill>
                  <a:latin typeface="Lucida Console" panose="020B0609040504020204" pitchFamily="49" charset="0"/>
                </a:rPr>
                <a:t>ping: pluto.startup.net: Name or service not known</a:t>
              </a:r>
            </a:p>
          </p:txBody>
        </p:sp>
        <p:sp>
          <p:nvSpPr>
            <p:cNvPr id="8" name="Rectangle 5">
              <a:extLst>
                <a:ext uri="{FF2B5EF4-FFF2-40B4-BE49-F238E27FC236}">
                  <a16:creationId xmlns:a16="http://schemas.microsoft.com/office/drawing/2014/main" id="{7AD1EB8D-4F6E-2852-D528-80016DA99004}"/>
                </a:ext>
              </a:extLst>
            </p:cNvPr>
            <p:cNvSpPr/>
            <p:nvPr/>
          </p:nvSpPr>
          <p:spPr>
            <a:xfrm>
              <a:off x="1364266" y="2378845"/>
              <a:ext cx="10216014"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9" name="Group 14">
              <a:extLst>
                <a:ext uri="{FF2B5EF4-FFF2-40B4-BE49-F238E27FC236}">
                  <a16:creationId xmlns:a16="http://schemas.microsoft.com/office/drawing/2014/main" id="{23BD7D5B-DED5-C257-5995-DA18CAFD1791}"/>
                </a:ext>
              </a:extLst>
            </p:cNvPr>
            <p:cNvGrpSpPr/>
            <p:nvPr/>
          </p:nvGrpSpPr>
          <p:grpSpPr>
            <a:xfrm>
              <a:off x="10920536" y="2466851"/>
              <a:ext cx="581348" cy="126235"/>
              <a:chOff x="8092857" y="2115830"/>
              <a:chExt cx="581348" cy="126235"/>
            </a:xfrm>
          </p:grpSpPr>
          <p:sp>
            <p:nvSpPr>
              <p:cNvPr id="10" name="Rectangle 15">
                <a:extLst>
                  <a:ext uri="{FF2B5EF4-FFF2-40B4-BE49-F238E27FC236}">
                    <a16:creationId xmlns:a16="http://schemas.microsoft.com/office/drawing/2014/main" id="{F1BD07D4-1F7B-2116-384A-6E0A40061B96}"/>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1" name="Rectangle 16">
                <a:extLst>
                  <a:ext uri="{FF2B5EF4-FFF2-40B4-BE49-F238E27FC236}">
                    <a16:creationId xmlns:a16="http://schemas.microsoft.com/office/drawing/2014/main" id="{C4C02BE1-4F2E-8194-AACD-ED9A5984CC4E}"/>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2" name="Rectangle 17">
                <a:extLst>
                  <a:ext uri="{FF2B5EF4-FFF2-40B4-BE49-F238E27FC236}">
                    <a16:creationId xmlns:a16="http://schemas.microsoft.com/office/drawing/2014/main" id="{3AC3874A-6D85-9C42-28F6-61E49DB74788}"/>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3" name="Segnaposto piè di pagina 4">
            <a:extLst>
              <a:ext uri="{FF2B5EF4-FFF2-40B4-BE49-F238E27FC236}">
                <a16:creationId xmlns:a16="http://schemas.microsoft.com/office/drawing/2014/main" id="{EBAF9382-A6C2-7A81-96DC-4532029D7D71}"/>
              </a:ext>
            </a:extLst>
          </p:cNvPr>
          <p:cNvSpPr>
            <a:spLocks noGrp="1"/>
          </p:cNvSpPr>
          <p:nvPr>
            <p:ph type="ftr" sz="quarter" idx="11"/>
          </p:nvPr>
        </p:nvSpPr>
        <p:spPr>
          <a:xfrm>
            <a:off x="3120295" y="6453191"/>
            <a:ext cx="5951415" cy="333375"/>
          </a:xfrm>
        </p:spPr>
        <p:txBody>
          <a:bodyPr/>
          <a:lstStyle/>
          <a:p>
            <a:pPr>
              <a:defRPr/>
            </a:pPr>
            <a:r>
              <a:rPr lang="en-US" altLang="it-IT"/>
              <a:t>kathara – [ lab: </a:t>
            </a:r>
            <a:r>
              <a:rPr lang="en-US" altLang="it-IT" dirty="0" err="1"/>
              <a:t>dns</a:t>
            </a:r>
            <a:r>
              <a:rPr lang="en-US" altLang="it-IT" dirty="0"/>
              <a:t> ]</a:t>
            </a:r>
          </a:p>
        </p:txBody>
      </p:sp>
    </p:spTree>
    <p:extLst>
      <p:ext uri="{BB962C8B-B14F-4D97-AF65-F5344CB8AC3E}">
        <p14:creationId xmlns:p14="http://schemas.microsoft.com/office/powerpoint/2010/main" val="319013606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B407DDE-04AF-7131-A6C6-556CBA6FAA3E}"/>
              </a:ext>
            </a:extLst>
          </p:cNvPr>
          <p:cNvPicPr>
            <a:picLocks noChangeAspect="1"/>
          </p:cNvPicPr>
          <p:nvPr/>
        </p:nvPicPr>
        <p:blipFill>
          <a:blip r:embed="rId2"/>
          <a:stretch>
            <a:fillRect/>
          </a:stretch>
        </p:blipFill>
        <p:spPr>
          <a:xfrm>
            <a:off x="999772" y="1201830"/>
            <a:ext cx="10192456" cy="5016599"/>
          </a:xfrm>
          <a:prstGeom prst="rect">
            <a:avLst/>
          </a:prstGeom>
        </p:spPr>
      </p:pic>
      <p:sp>
        <p:nvSpPr>
          <p:cNvPr id="62467" name="Rectangle 5">
            <a:extLst>
              <a:ext uri="{FF2B5EF4-FFF2-40B4-BE49-F238E27FC236}">
                <a16:creationId xmlns:a16="http://schemas.microsoft.com/office/drawing/2014/main" id="{79FBCFFC-A77F-D1A5-7413-3701003754A5}"/>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sp>
        <p:nvSpPr>
          <p:cNvPr id="62469" name="Segnaposto piè di pagina 3">
            <a:extLst>
              <a:ext uri="{FF2B5EF4-FFF2-40B4-BE49-F238E27FC236}">
                <a16:creationId xmlns:a16="http://schemas.microsoft.com/office/drawing/2014/main" id="{9CAF8E74-66CA-667F-AD5F-DBB6611A083E}"/>
              </a:ext>
            </a:extLst>
          </p:cNvPr>
          <p:cNvSpPr txBox="1">
            <a:spLocks noGrp="1"/>
          </p:cNvSpPr>
          <p:nvPr/>
        </p:nvSpPr>
        <p:spPr bwMode="auto">
          <a:xfrm>
            <a:off x="3678239" y="6453189"/>
            <a:ext cx="4835525"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1400"/>
              <a:t>kathara – [ lab: dns ]</a:t>
            </a:r>
          </a:p>
        </p:txBody>
      </p:sp>
      <p:sp>
        <p:nvSpPr>
          <p:cNvPr id="62479" name="Rectangle 6">
            <a:extLst>
              <a:ext uri="{FF2B5EF4-FFF2-40B4-BE49-F238E27FC236}">
                <a16:creationId xmlns:a16="http://schemas.microsoft.com/office/drawing/2014/main" id="{342837C0-E49E-6C0C-A330-C5E6F4C7C60F}"/>
              </a:ext>
            </a:extLst>
          </p:cNvPr>
          <p:cNvSpPr>
            <a:spLocks noGrp="1" noChangeArrowheads="1"/>
          </p:cNvSpPr>
          <p:nvPr>
            <p:ph type="title"/>
          </p:nvPr>
        </p:nvSpPr>
        <p:spPr/>
        <p:txBody>
          <a:bodyPr/>
          <a:lstStyle/>
          <a:p>
            <a:pPr eaLnBrk="1" hangingPunct="1"/>
            <a:r>
              <a:rPr lang="it-IT" altLang="it-IT" dirty="0"/>
              <a:t>step 6 </a:t>
            </a:r>
            <a:r>
              <a:rPr lang="en-US" altLang="it-IT" dirty="0"/>
              <a:t>– ping non-existent</a:t>
            </a:r>
            <a:r>
              <a:rPr lang="it-IT" altLang="it-IT" dirty="0"/>
              <a:t> target</a:t>
            </a:r>
            <a:endParaRPr lang="en-US" altLang="it-IT" dirty="0"/>
          </a:p>
        </p:txBody>
      </p:sp>
      <p:sp>
        <p:nvSpPr>
          <p:cNvPr id="6" name="AutoShape 37">
            <a:extLst>
              <a:ext uri="{FF2B5EF4-FFF2-40B4-BE49-F238E27FC236}">
                <a16:creationId xmlns:a16="http://schemas.microsoft.com/office/drawing/2014/main" id="{59B959F6-947E-FD43-9900-D547A279560E}"/>
              </a:ext>
            </a:extLst>
          </p:cNvPr>
          <p:cNvSpPr>
            <a:spLocks noChangeArrowheads="1"/>
          </p:cNvSpPr>
          <p:nvPr/>
        </p:nvSpPr>
        <p:spPr bwMode="auto">
          <a:xfrm>
            <a:off x="4307697" y="1170148"/>
            <a:ext cx="6805482" cy="413729"/>
          </a:xfrm>
          <a:prstGeom prst="wedgeRoundRectCallout">
            <a:avLst>
              <a:gd name="adj1" fmla="val -32199"/>
              <a:gd name="adj2" fmla="val 157341"/>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latin typeface="+mn-lt"/>
              </a:rPr>
              <a:t>the name server negative cache has stored the negative answer</a:t>
            </a:r>
          </a:p>
        </p:txBody>
      </p:sp>
      <p:sp>
        <p:nvSpPr>
          <p:cNvPr id="9" name="AutoShape 37">
            <a:extLst>
              <a:ext uri="{FF2B5EF4-FFF2-40B4-BE49-F238E27FC236}">
                <a16:creationId xmlns:a16="http://schemas.microsoft.com/office/drawing/2014/main" id="{81087D02-60BF-61A6-C0A0-0FB1C5ABBEB3}"/>
              </a:ext>
            </a:extLst>
          </p:cNvPr>
          <p:cNvSpPr>
            <a:spLocks noChangeArrowheads="1"/>
          </p:cNvSpPr>
          <p:nvPr/>
        </p:nvSpPr>
        <p:spPr bwMode="auto">
          <a:xfrm>
            <a:off x="2693259" y="3775462"/>
            <a:ext cx="6805482" cy="673167"/>
          </a:xfrm>
          <a:prstGeom prst="wedgeRoundRectCallout">
            <a:avLst>
              <a:gd name="adj1" fmla="val 9922"/>
              <a:gd name="adj2" fmla="val -227715"/>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t>as before, </a:t>
            </a:r>
            <a:r>
              <a:rPr lang="en-US" altLang="it-IT" sz="1800" b="1" dirty="0"/>
              <a:t>pc1</a:t>
            </a:r>
            <a:r>
              <a:rPr lang="en-US" altLang="it-IT" sz="1800" dirty="0"/>
              <a:t> tries once more with the domain search path configured inside its </a:t>
            </a:r>
            <a:r>
              <a:rPr lang="en-US" altLang="it-IT" sz="1800" b="1" dirty="0"/>
              <a:t>/</a:t>
            </a:r>
            <a:r>
              <a:rPr lang="en-US" altLang="it-IT" sz="1800" b="1" dirty="0" err="1"/>
              <a:t>etc</a:t>
            </a:r>
            <a:r>
              <a:rPr lang="en-US" altLang="it-IT" sz="1800" b="1" dirty="0"/>
              <a:t>/</a:t>
            </a:r>
            <a:r>
              <a:rPr lang="en-US" altLang="it-IT" sz="1800" b="1" dirty="0" err="1"/>
              <a:t>resolv.conf</a:t>
            </a:r>
            <a:endParaRPr lang="en-US" altLang="it-IT" sz="1800" dirty="0">
              <a:latin typeface="+mn-lt"/>
            </a:endParaRPr>
          </a:p>
        </p:txBody>
      </p:sp>
    </p:spTree>
    <p:extLst>
      <p:ext uri="{BB962C8B-B14F-4D97-AF65-F5344CB8AC3E}">
        <p14:creationId xmlns:p14="http://schemas.microsoft.com/office/powerpoint/2010/main" val="2205902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3" name="Rectangle 3">
            <a:extLst>
              <a:ext uri="{FF2B5EF4-FFF2-40B4-BE49-F238E27FC236}">
                <a16:creationId xmlns:a16="http://schemas.microsoft.com/office/drawing/2014/main" id="{63032F5E-AE28-D67C-710B-D3771AA72154}"/>
              </a:ext>
            </a:extLst>
          </p:cNvPr>
          <p:cNvSpPr>
            <a:spLocks noGrp="1" noChangeArrowheads="1"/>
          </p:cNvSpPr>
          <p:nvPr>
            <p:ph idx="1"/>
          </p:nvPr>
        </p:nvSpPr>
        <p:spPr/>
        <p:txBody>
          <a:bodyPr/>
          <a:lstStyle/>
          <a:p>
            <a:pPr eaLnBrk="1" hangingPunct="1"/>
            <a:r>
              <a:rPr lang="it-IT" altLang="it-IT" sz="2800" dirty="0" err="1"/>
              <a:t>resource</a:t>
            </a:r>
            <a:r>
              <a:rPr lang="it-IT" altLang="it-IT" sz="2800" dirty="0"/>
              <a:t> </a:t>
            </a:r>
            <a:r>
              <a:rPr lang="it-IT" altLang="it-IT" sz="2800" dirty="0" err="1"/>
              <a:t>records</a:t>
            </a:r>
            <a:r>
              <a:rPr lang="it-IT" altLang="it-IT" sz="2800" dirty="0"/>
              <a:t> can be </a:t>
            </a:r>
            <a:r>
              <a:rPr lang="it-IT" altLang="it-IT" sz="2800" dirty="0" err="1"/>
              <a:t>searched</a:t>
            </a:r>
            <a:r>
              <a:rPr lang="it-IT" altLang="it-IT" sz="2800" dirty="0"/>
              <a:t> by </a:t>
            </a:r>
            <a:r>
              <a:rPr lang="it-IT" altLang="it-IT" sz="2800" dirty="0" err="1"/>
              <a:t>using</a:t>
            </a:r>
            <a:r>
              <a:rPr lang="it-IT" altLang="it-IT" sz="2800" dirty="0"/>
              <a:t> </a:t>
            </a:r>
            <a:r>
              <a:rPr lang="it-IT" altLang="it-IT" sz="2800" b="1" dirty="0" err="1">
                <a:latin typeface="Courier New" panose="02070309020205020404" pitchFamily="49" charset="0"/>
              </a:rPr>
              <a:t>dig</a:t>
            </a:r>
            <a:endParaRPr lang="it-IT" altLang="it-IT" sz="2800" b="1" dirty="0">
              <a:latin typeface="Courier New" panose="02070309020205020404" pitchFamily="49" charset="0"/>
            </a:endParaRPr>
          </a:p>
          <a:p>
            <a:pPr lvl="1" eaLnBrk="1" hangingPunct="1"/>
            <a:r>
              <a:rPr lang="it-IT" altLang="it-IT" sz="2400" dirty="0" err="1"/>
              <a:t>highly</a:t>
            </a:r>
            <a:r>
              <a:rPr lang="it-IT" altLang="it-IT" sz="2400" dirty="0"/>
              <a:t> </a:t>
            </a:r>
            <a:r>
              <a:rPr lang="it-IT" altLang="it-IT" sz="2400" dirty="0" err="1"/>
              <a:t>customizable</a:t>
            </a:r>
            <a:r>
              <a:rPr lang="it-IT" altLang="it-IT" sz="2400" dirty="0"/>
              <a:t> queries</a:t>
            </a:r>
          </a:p>
          <a:p>
            <a:pPr lvl="1" eaLnBrk="1" hangingPunct="1"/>
            <a:r>
              <a:rPr lang="it-IT" altLang="it-IT" sz="2400" dirty="0" err="1"/>
              <a:t>detailed</a:t>
            </a:r>
            <a:r>
              <a:rPr lang="it-IT" altLang="it-IT" sz="2400" dirty="0"/>
              <a:t> </a:t>
            </a:r>
            <a:r>
              <a:rPr lang="it-IT" altLang="it-IT" sz="2400" dirty="0" err="1"/>
              <a:t>responses</a:t>
            </a:r>
            <a:endParaRPr lang="it-IT" altLang="it-IT" sz="2400" dirty="0"/>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2148292" y="3539393"/>
            <a:ext cx="7895416" cy="1269933"/>
            <a:chOff x="3684864" y="2378845"/>
            <a:chExt cx="7895416" cy="126993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6"/>
              <a:ext cx="7895414" cy="98048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endParaRPr lang="en-US" altLang="it-IT" sz="1400" dirty="0">
                <a:solidFill>
                  <a:schemeClr val="bg1"/>
                </a:solidFill>
                <a:latin typeface="Lucida Console" panose="020B0609040504020204" pitchFamily="49" charset="0"/>
              </a:endParaRP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1" name="AutoShape 37">
            <a:extLst>
              <a:ext uri="{FF2B5EF4-FFF2-40B4-BE49-F238E27FC236}">
                <a16:creationId xmlns:a16="http://schemas.microsoft.com/office/drawing/2014/main" id="{6831431A-A49B-A15C-1239-956B969C438C}"/>
              </a:ext>
            </a:extLst>
          </p:cNvPr>
          <p:cNvSpPr>
            <a:spLocks noChangeArrowheads="1"/>
          </p:cNvSpPr>
          <p:nvPr/>
        </p:nvSpPr>
        <p:spPr bwMode="auto">
          <a:xfrm>
            <a:off x="104703" y="1681950"/>
            <a:ext cx="3664580" cy="1891889"/>
          </a:xfrm>
          <a:prstGeom prst="wedgeRoundRectCallout">
            <a:avLst>
              <a:gd name="adj1" fmla="val 64558"/>
              <a:gd name="adj2" fmla="val -12117"/>
              <a:gd name="adj3" fmla="val 16667"/>
            </a:avLst>
          </a:prstGeom>
          <a:solidFill>
            <a:schemeClr val="accent2"/>
          </a:solidFill>
          <a:ln w="9525">
            <a:solidFill>
              <a:schemeClr val="tx1"/>
            </a:solidFill>
            <a:miter lim="800000"/>
            <a:headEnd/>
            <a:tailEnd/>
          </a:ln>
          <a:effectLst/>
        </p:spPr>
        <p:txBody>
          <a:bodyP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t>answer flags:</a:t>
            </a:r>
          </a:p>
          <a:p>
            <a:pPr eaLnBrk="1" hangingPunct="1">
              <a:spcBef>
                <a:spcPct val="0"/>
              </a:spcBef>
              <a:buClrTx/>
              <a:buSzTx/>
              <a:buFontTx/>
              <a:buNone/>
            </a:pPr>
            <a:r>
              <a:rPr lang="en-US" altLang="it-IT" sz="1800" dirty="0" err="1"/>
              <a:t>qr</a:t>
            </a:r>
            <a:r>
              <a:rPr lang="en-US" altLang="it-IT" sz="1800" dirty="0"/>
              <a:t>: query response</a:t>
            </a:r>
          </a:p>
          <a:p>
            <a:pPr eaLnBrk="1" hangingPunct="1">
              <a:spcBef>
                <a:spcPct val="0"/>
              </a:spcBef>
              <a:buClrTx/>
              <a:buSzTx/>
              <a:buFontTx/>
              <a:buNone/>
            </a:pPr>
            <a:r>
              <a:rPr lang="en-US" altLang="it-IT" sz="1800" dirty="0" err="1"/>
              <a:t>rd</a:t>
            </a:r>
            <a:r>
              <a:rPr lang="en-US" altLang="it-IT" sz="1800" dirty="0"/>
              <a:t>: recursion desired (the user asked for a recursive lookup)</a:t>
            </a:r>
          </a:p>
          <a:p>
            <a:pPr eaLnBrk="1" hangingPunct="1">
              <a:spcBef>
                <a:spcPct val="0"/>
              </a:spcBef>
              <a:buClrTx/>
              <a:buSzTx/>
              <a:buFontTx/>
              <a:buNone/>
            </a:pPr>
            <a:r>
              <a:rPr lang="en-US" altLang="it-IT" sz="1800" dirty="0" err="1"/>
              <a:t>ra</a:t>
            </a:r>
            <a:r>
              <a:rPr lang="en-US" altLang="it-IT" sz="1800" dirty="0"/>
              <a:t>: recursion available (the server allows recursive lookups)</a:t>
            </a:r>
          </a:p>
        </p:txBody>
      </p:sp>
    </p:spTree>
    <p:extLst>
      <p:ext uri="{BB962C8B-B14F-4D97-AF65-F5344CB8AC3E}">
        <p14:creationId xmlns:p14="http://schemas.microsoft.com/office/powerpoint/2010/main" val="3525266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42">
            <a:extLst>
              <a:ext uri="{FF2B5EF4-FFF2-40B4-BE49-F238E27FC236}">
                <a16:creationId xmlns:a16="http://schemas.microsoft.com/office/drawing/2014/main" id="{94219094-6929-726B-EF1C-A0F789A72299}"/>
              </a:ext>
            </a:extLst>
          </p:cNvPr>
          <p:cNvSpPr>
            <a:spLocks/>
          </p:cNvSpPr>
          <p:nvPr/>
        </p:nvSpPr>
        <p:spPr bwMode="auto">
          <a:xfrm>
            <a:off x="6483921" y="2606402"/>
            <a:ext cx="5519044" cy="3792086"/>
          </a:xfrm>
          <a:custGeom>
            <a:avLst/>
            <a:gdLst>
              <a:gd name="T0" fmla="*/ 1847275325 w 3112"/>
              <a:gd name="T1" fmla="*/ 665321163 h 2395"/>
              <a:gd name="T2" fmla="*/ 2147483646 w 3112"/>
              <a:gd name="T3" fmla="*/ 249494642 h 2395"/>
              <a:gd name="T4" fmla="*/ 2147483646 w 3112"/>
              <a:gd name="T5" fmla="*/ 7559674 h 2395"/>
              <a:gd name="T6" fmla="*/ 2147483646 w 3112"/>
              <a:gd name="T7" fmla="*/ 186491538 h 2395"/>
              <a:gd name="T8" fmla="*/ 2147483646 w 3112"/>
              <a:gd name="T9" fmla="*/ 554434302 h 2395"/>
              <a:gd name="T10" fmla="*/ 2147483646 w 3112"/>
              <a:gd name="T11" fmla="*/ 907256131 h 2395"/>
              <a:gd name="T12" fmla="*/ 2147483646 w 3112"/>
              <a:gd name="T13" fmla="*/ 2147483646 h 2395"/>
              <a:gd name="T14" fmla="*/ 2147483646 w 3112"/>
              <a:gd name="T15" fmla="*/ 2147483646 h 2395"/>
              <a:gd name="T16" fmla="*/ 2147483646 w 3112"/>
              <a:gd name="T17" fmla="*/ 2147483646 h 2395"/>
              <a:gd name="T18" fmla="*/ 2147483646 w 3112"/>
              <a:gd name="T19" fmla="*/ 2147483646 h 2395"/>
              <a:gd name="T20" fmla="*/ 2147483646 w 3112"/>
              <a:gd name="T21" fmla="*/ 2147483646 h 2395"/>
              <a:gd name="T22" fmla="*/ 2147483646 w 3112"/>
              <a:gd name="T23" fmla="*/ 2147483646 h 2395"/>
              <a:gd name="T24" fmla="*/ 1658262813 w 3112"/>
              <a:gd name="T25" fmla="*/ 2147483646 h 2395"/>
              <a:gd name="T26" fmla="*/ 1655743450 w 3112"/>
              <a:gd name="T27" fmla="*/ 2147483646 h 2395"/>
              <a:gd name="T28" fmla="*/ 0 w 3112"/>
              <a:gd name="T29" fmla="*/ 2147483646 h 2395"/>
              <a:gd name="T30" fmla="*/ 0 w 3112"/>
              <a:gd name="T31" fmla="*/ 1864915380 h 2395"/>
              <a:gd name="T32" fmla="*/ 1325602188 w 3112"/>
              <a:gd name="T33" fmla="*/ 1660781957 h 2395"/>
              <a:gd name="T34" fmla="*/ 2016125000 w 3112"/>
              <a:gd name="T35" fmla="*/ 992941432 h 2395"/>
              <a:gd name="T36" fmla="*/ 1847275325 w 3112"/>
              <a:gd name="T37" fmla="*/ 665321163 h 239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connsiteX0" fmla="*/ 2355 w 10000"/>
              <a:gd name="connsiteY0" fmla="*/ 1090 h 9988"/>
              <a:gd name="connsiteX1" fmla="*/ 2757 w 10000"/>
              <a:gd name="connsiteY1" fmla="*/ 401 h 9988"/>
              <a:gd name="connsiteX2" fmla="*/ 3991 w 10000"/>
              <a:gd name="connsiteY2" fmla="*/ 1 h 9988"/>
              <a:gd name="connsiteX3" fmla="*/ 5186 w 10000"/>
              <a:gd name="connsiteY3" fmla="*/ 297 h 9988"/>
              <a:gd name="connsiteX4" fmla="*/ 5530 w 10000"/>
              <a:gd name="connsiteY4" fmla="*/ 907 h 9988"/>
              <a:gd name="connsiteX5" fmla="*/ 5331 w 10000"/>
              <a:gd name="connsiteY5" fmla="*/ 1491 h 9988"/>
              <a:gd name="connsiteX6" fmla="*/ 7799 w 10000"/>
              <a:gd name="connsiteY6" fmla="*/ 3813 h 9988"/>
              <a:gd name="connsiteX7" fmla="*/ 8175 w 10000"/>
              <a:gd name="connsiteY7" fmla="*/ 4539 h 9988"/>
              <a:gd name="connsiteX8" fmla="*/ 7988 w 10000"/>
              <a:gd name="connsiteY8" fmla="*/ 5307 h 9988"/>
              <a:gd name="connsiteX9" fmla="*/ 8496 w 10000"/>
              <a:gd name="connsiteY9" fmla="*/ 6251 h 9988"/>
              <a:gd name="connsiteX10" fmla="*/ 10000 w 10000"/>
              <a:gd name="connsiteY10" fmla="*/ 6251 h 9988"/>
              <a:gd name="connsiteX11" fmla="*/ 10000 w 10000"/>
              <a:gd name="connsiteY11" fmla="*/ 9988 h 9988"/>
              <a:gd name="connsiteX12" fmla="*/ 2114 w 10000"/>
              <a:gd name="connsiteY12" fmla="*/ 9988 h 9988"/>
              <a:gd name="connsiteX13" fmla="*/ 3037 w 10000"/>
              <a:gd name="connsiteY13" fmla="*/ 6449 h 9988"/>
              <a:gd name="connsiteX14" fmla="*/ 0 w 10000"/>
              <a:gd name="connsiteY14" fmla="*/ 6155 h 9988"/>
              <a:gd name="connsiteX15" fmla="*/ 0 w 10000"/>
              <a:gd name="connsiteY15" fmla="*/ 3078 h 9988"/>
              <a:gd name="connsiteX16" fmla="*/ 1690 w 10000"/>
              <a:gd name="connsiteY16" fmla="*/ 2740 h 9988"/>
              <a:gd name="connsiteX17" fmla="*/ 2571 w 10000"/>
              <a:gd name="connsiteY17" fmla="*/ 1633 h 9988"/>
              <a:gd name="connsiteX18" fmla="*/ 2355 w 10000"/>
              <a:gd name="connsiteY18" fmla="*/ 1090 h 9988"/>
              <a:gd name="connsiteX0" fmla="*/ 2355 w 10000"/>
              <a:gd name="connsiteY0" fmla="*/ 1091 h 10021"/>
              <a:gd name="connsiteX1" fmla="*/ 2757 w 10000"/>
              <a:gd name="connsiteY1" fmla="*/ 401 h 10021"/>
              <a:gd name="connsiteX2" fmla="*/ 3991 w 10000"/>
              <a:gd name="connsiteY2" fmla="*/ 1 h 10021"/>
              <a:gd name="connsiteX3" fmla="*/ 5186 w 10000"/>
              <a:gd name="connsiteY3" fmla="*/ 297 h 10021"/>
              <a:gd name="connsiteX4" fmla="*/ 5530 w 10000"/>
              <a:gd name="connsiteY4" fmla="*/ 908 h 10021"/>
              <a:gd name="connsiteX5" fmla="*/ 5331 w 10000"/>
              <a:gd name="connsiteY5" fmla="*/ 1493 h 10021"/>
              <a:gd name="connsiteX6" fmla="*/ 7799 w 10000"/>
              <a:gd name="connsiteY6" fmla="*/ 3818 h 10021"/>
              <a:gd name="connsiteX7" fmla="*/ 8175 w 10000"/>
              <a:gd name="connsiteY7" fmla="*/ 4544 h 10021"/>
              <a:gd name="connsiteX8" fmla="*/ 7988 w 10000"/>
              <a:gd name="connsiteY8" fmla="*/ 5313 h 10021"/>
              <a:gd name="connsiteX9" fmla="*/ 8496 w 10000"/>
              <a:gd name="connsiteY9" fmla="*/ 6259 h 10021"/>
              <a:gd name="connsiteX10" fmla="*/ 10000 w 10000"/>
              <a:gd name="connsiteY10" fmla="*/ 6259 h 10021"/>
              <a:gd name="connsiteX11" fmla="*/ 10000 w 10000"/>
              <a:gd name="connsiteY11" fmla="*/ 10000 h 10021"/>
              <a:gd name="connsiteX12" fmla="*/ 3119 w 10000"/>
              <a:gd name="connsiteY12" fmla="*/ 10021 h 10021"/>
              <a:gd name="connsiteX13" fmla="*/ 3037 w 10000"/>
              <a:gd name="connsiteY13" fmla="*/ 6457 h 10021"/>
              <a:gd name="connsiteX14" fmla="*/ 0 w 10000"/>
              <a:gd name="connsiteY14" fmla="*/ 6162 h 10021"/>
              <a:gd name="connsiteX15" fmla="*/ 0 w 10000"/>
              <a:gd name="connsiteY15" fmla="*/ 3082 h 10021"/>
              <a:gd name="connsiteX16" fmla="*/ 1690 w 10000"/>
              <a:gd name="connsiteY16" fmla="*/ 2743 h 10021"/>
              <a:gd name="connsiteX17" fmla="*/ 2571 w 10000"/>
              <a:gd name="connsiteY17" fmla="*/ 1635 h 10021"/>
              <a:gd name="connsiteX18" fmla="*/ 2355 w 10000"/>
              <a:gd name="connsiteY18" fmla="*/ 1091 h 10021"/>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5331 w 10000"/>
              <a:gd name="connsiteY5" fmla="*/ 1493 h 10042"/>
              <a:gd name="connsiteX6" fmla="*/ 7799 w 10000"/>
              <a:gd name="connsiteY6" fmla="*/ 3818 h 10042"/>
              <a:gd name="connsiteX7" fmla="*/ 8175 w 10000"/>
              <a:gd name="connsiteY7" fmla="*/ 4544 h 10042"/>
              <a:gd name="connsiteX8" fmla="*/ 7988 w 10000"/>
              <a:gd name="connsiteY8" fmla="*/ 5313 h 10042"/>
              <a:gd name="connsiteX9" fmla="*/ 8496 w 10000"/>
              <a:gd name="connsiteY9" fmla="*/ 6259 h 10042"/>
              <a:gd name="connsiteX10" fmla="*/ 10000 w 10000"/>
              <a:gd name="connsiteY10" fmla="*/ 6259 h 10042"/>
              <a:gd name="connsiteX11" fmla="*/ 10000 w 10000"/>
              <a:gd name="connsiteY11" fmla="*/ 10000 h 10042"/>
              <a:gd name="connsiteX12" fmla="*/ 3067 w 10000"/>
              <a:gd name="connsiteY12" fmla="*/ 10042 h 10042"/>
              <a:gd name="connsiteX13" fmla="*/ 3037 w 10000"/>
              <a:gd name="connsiteY13" fmla="*/ 6457 h 10042"/>
              <a:gd name="connsiteX14" fmla="*/ 0 w 10000"/>
              <a:gd name="connsiteY14" fmla="*/ 6162 h 10042"/>
              <a:gd name="connsiteX15" fmla="*/ 0 w 10000"/>
              <a:gd name="connsiteY15" fmla="*/ 3082 h 10042"/>
              <a:gd name="connsiteX16" fmla="*/ 1690 w 10000"/>
              <a:gd name="connsiteY16" fmla="*/ 2743 h 10042"/>
              <a:gd name="connsiteX17" fmla="*/ 2571 w 10000"/>
              <a:gd name="connsiteY17" fmla="*/ 1635 h 10042"/>
              <a:gd name="connsiteX18" fmla="*/ 2355 w 10000"/>
              <a:gd name="connsiteY18"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799 w 10000"/>
              <a:gd name="connsiteY6" fmla="*/ 3818 h 10042"/>
              <a:gd name="connsiteX7" fmla="*/ 8175 w 10000"/>
              <a:gd name="connsiteY7" fmla="*/ 4544 h 10042"/>
              <a:gd name="connsiteX8" fmla="*/ 7988 w 10000"/>
              <a:gd name="connsiteY8" fmla="*/ 5313 h 10042"/>
              <a:gd name="connsiteX9" fmla="*/ 8496 w 10000"/>
              <a:gd name="connsiteY9" fmla="*/ 6259 h 10042"/>
              <a:gd name="connsiteX10" fmla="*/ 10000 w 10000"/>
              <a:gd name="connsiteY10" fmla="*/ 6259 h 10042"/>
              <a:gd name="connsiteX11" fmla="*/ 10000 w 10000"/>
              <a:gd name="connsiteY11" fmla="*/ 10000 h 10042"/>
              <a:gd name="connsiteX12" fmla="*/ 3067 w 10000"/>
              <a:gd name="connsiteY12" fmla="*/ 10042 h 10042"/>
              <a:gd name="connsiteX13" fmla="*/ 3037 w 10000"/>
              <a:gd name="connsiteY13" fmla="*/ 6457 h 10042"/>
              <a:gd name="connsiteX14" fmla="*/ 0 w 10000"/>
              <a:gd name="connsiteY14" fmla="*/ 6162 h 10042"/>
              <a:gd name="connsiteX15" fmla="*/ 0 w 10000"/>
              <a:gd name="connsiteY15" fmla="*/ 3082 h 10042"/>
              <a:gd name="connsiteX16" fmla="*/ 1690 w 10000"/>
              <a:gd name="connsiteY16" fmla="*/ 2743 h 10042"/>
              <a:gd name="connsiteX17" fmla="*/ 2571 w 10000"/>
              <a:gd name="connsiteY17" fmla="*/ 1635 h 10042"/>
              <a:gd name="connsiteX18" fmla="*/ 2355 w 10000"/>
              <a:gd name="connsiteY18"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8175 w 10000"/>
              <a:gd name="connsiteY7" fmla="*/ 4544 h 10042"/>
              <a:gd name="connsiteX8" fmla="*/ 7988 w 10000"/>
              <a:gd name="connsiteY8" fmla="*/ 5313 h 10042"/>
              <a:gd name="connsiteX9" fmla="*/ 8496 w 10000"/>
              <a:gd name="connsiteY9" fmla="*/ 6259 h 10042"/>
              <a:gd name="connsiteX10" fmla="*/ 10000 w 10000"/>
              <a:gd name="connsiteY10" fmla="*/ 6259 h 10042"/>
              <a:gd name="connsiteX11" fmla="*/ 10000 w 10000"/>
              <a:gd name="connsiteY11" fmla="*/ 10000 h 10042"/>
              <a:gd name="connsiteX12" fmla="*/ 3067 w 10000"/>
              <a:gd name="connsiteY12" fmla="*/ 10042 h 10042"/>
              <a:gd name="connsiteX13" fmla="*/ 3037 w 10000"/>
              <a:gd name="connsiteY13" fmla="*/ 6457 h 10042"/>
              <a:gd name="connsiteX14" fmla="*/ 0 w 10000"/>
              <a:gd name="connsiteY14" fmla="*/ 6162 h 10042"/>
              <a:gd name="connsiteX15" fmla="*/ 0 w 10000"/>
              <a:gd name="connsiteY15" fmla="*/ 3082 h 10042"/>
              <a:gd name="connsiteX16" fmla="*/ 1690 w 10000"/>
              <a:gd name="connsiteY16" fmla="*/ 2743 h 10042"/>
              <a:gd name="connsiteX17" fmla="*/ 2571 w 10000"/>
              <a:gd name="connsiteY17" fmla="*/ 1635 h 10042"/>
              <a:gd name="connsiteX18" fmla="*/ 2355 w 10000"/>
              <a:gd name="connsiteY18"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7988 w 10000"/>
              <a:gd name="connsiteY7" fmla="*/ 5313 h 10042"/>
              <a:gd name="connsiteX8" fmla="*/ 8496 w 10000"/>
              <a:gd name="connsiteY8" fmla="*/ 6259 h 10042"/>
              <a:gd name="connsiteX9" fmla="*/ 10000 w 10000"/>
              <a:gd name="connsiteY9" fmla="*/ 6259 h 10042"/>
              <a:gd name="connsiteX10" fmla="*/ 10000 w 10000"/>
              <a:gd name="connsiteY10" fmla="*/ 10000 h 10042"/>
              <a:gd name="connsiteX11" fmla="*/ 3067 w 10000"/>
              <a:gd name="connsiteY11" fmla="*/ 10042 h 10042"/>
              <a:gd name="connsiteX12" fmla="*/ 3037 w 10000"/>
              <a:gd name="connsiteY12" fmla="*/ 6457 h 10042"/>
              <a:gd name="connsiteX13" fmla="*/ 0 w 10000"/>
              <a:gd name="connsiteY13" fmla="*/ 6162 h 10042"/>
              <a:gd name="connsiteX14" fmla="*/ 0 w 10000"/>
              <a:gd name="connsiteY14" fmla="*/ 3082 h 10042"/>
              <a:gd name="connsiteX15" fmla="*/ 1690 w 10000"/>
              <a:gd name="connsiteY15" fmla="*/ 2743 h 10042"/>
              <a:gd name="connsiteX16" fmla="*/ 2571 w 10000"/>
              <a:gd name="connsiteY16" fmla="*/ 1635 h 10042"/>
              <a:gd name="connsiteX17" fmla="*/ 2355 w 10000"/>
              <a:gd name="connsiteY17"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8496 w 10000"/>
              <a:gd name="connsiteY7" fmla="*/ 6259 h 10042"/>
              <a:gd name="connsiteX8" fmla="*/ 10000 w 10000"/>
              <a:gd name="connsiteY8" fmla="*/ 6259 h 10042"/>
              <a:gd name="connsiteX9" fmla="*/ 10000 w 10000"/>
              <a:gd name="connsiteY9" fmla="*/ 10000 h 10042"/>
              <a:gd name="connsiteX10" fmla="*/ 3067 w 10000"/>
              <a:gd name="connsiteY10" fmla="*/ 10042 h 10042"/>
              <a:gd name="connsiteX11" fmla="*/ 3037 w 10000"/>
              <a:gd name="connsiteY11" fmla="*/ 6457 h 10042"/>
              <a:gd name="connsiteX12" fmla="*/ 0 w 10000"/>
              <a:gd name="connsiteY12" fmla="*/ 6162 h 10042"/>
              <a:gd name="connsiteX13" fmla="*/ 0 w 10000"/>
              <a:gd name="connsiteY13" fmla="*/ 3082 h 10042"/>
              <a:gd name="connsiteX14" fmla="*/ 1690 w 10000"/>
              <a:gd name="connsiteY14" fmla="*/ 2743 h 10042"/>
              <a:gd name="connsiteX15" fmla="*/ 2571 w 10000"/>
              <a:gd name="connsiteY15" fmla="*/ 1635 h 10042"/>
              <a:gd name="connsiteX16" fmla="*/ 2355 w 10000"/>
              <a:gd name="connsiteY16"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8587 w 10000"/>
              <a:gd name="connsiteY7" fmla="*/ 6048 h 10042"/>
              <a:gd name="connsiteX8" fmla="*/ 10000 w 10000"/>
              <a:gd name="connsiteY8" fmla="*/ 6259 h 10042"/>
              <a:gd name="connsiteX9" fmla="*/ 10000 w 10000"/>
              <a:gd name="connsiteY9" fmla="*/ 10000 h 10042"/>
              <a:gd name="connsiteX10" fmla="*/ 3067 w 10000"/>
              <a:gd name="connsiteY10" fmla="*/ 10042 h 10042"/>
              <a:gd name="connsiteX11" fmla="*/ 3037 w 10000"/>
              <a:gd name="connsiteY11" fmla="*/ 6457 h 10042"/>
              <a:gd name="connsiteX12" fmla="*/ 0 w 10000"/>
              <a:gd name="connsiteY12" fmla="*/ 6162 h 10042"/>
              <a:gd name="connsiteX13" fmla="*/ 0 w 10000"/>
              <a:gd name="connsiteY13" fmla="*/ 3082 h 10042"/>
              <a:gd name="connsiteX14" fmla="*/ 1690 w 10000"/>
              <a:gd name="connsiteY14" fmla="*/ 2743 h 10042"/>
              <a:gd name="connsiteX15" fmla="*/ 2571 w 10000"/>
              <a:gd name="connsiteY15" fmla="*/ 1635 h 10042"/>
              <a:gd name="connsiteX16" fmla="*/ 2355 w 10000"/>
              <a:gd name="connsiteY16" fmla="*/ 1091 h 10042"/>
              <a:gd name="connsiteX0" fmla="*/ 2355 w 10000"/>
              <a:gd name="connsiteY0" fmla="*/ 1091 h 10042"/>
              <a:gd name="connsiteX1" fmla="*/ 2757 w 10000"/>
              <a:gd name="connsiteY1" fmla="*/ 401 h 10042"/>
              <a:gd name="connsiteX2" fmla="*/ 3991 w 10000"/>
              <a:gd name="connsiteY2" fmla="*/ 1 h 10042"/>
              <a:gd name="connsiteX3" fmla="*/ 5186 w 10000"/>
              <a:gd name="connsiteY3" fmla="*/ 297 h 10042"/>
              <a:gd name="connsiteX4" fmla="*/ 5530 w 10000"/>
              <a:gd name="connsiteY4" fmla="*/ 908 h 10042"/>
              <a:gd name="connsiteX5" fmla="*/ 4835 w 10000"/>
              <a:gd name="connsiteY5" fmla="*/ 2125 h 10042"/>
              <a:gd name="connsiteX6" fmla="*/ 7238 w 10000"/>
              <a:gd name="connsiteY6" fmla="*/ 4681 h 10042"/>
              <a:gd name="connsiteX7" fmla="*/ 8587 w 10000"/>
              <a:gd name="connsiteY7" fmla="*/ 6048 h 10042"/>
              <a:gd name="connsiteX8" fmla="*/ 10000 w 10000"/>
              <a:gd name="connsiteY8" fmla="*/ 6259 h 10042"/>
              <a:gd name="connsiteX9" fmla="*/ 10000 w 10000"/>
              <a:gd name="connsiteY9" fmla="*/ 10000 h 10042"/>
              <a:gd name="connsiteX10" fmla="*/ 3067 w 10000"/>
              <a:gd name="connsiteY10" fmla="*/ 10042 h 10042"/>
              <a:gd name="connsiteX11" fmla="*/ 3037 w 10000"/>
              <a:gd name="connsiteY11" fmla="*/ 6457 h 10042"/>
              <a:gd name="connsiteX12" fmla="*/ 0 w 10000"/>
              <a:gd name="connsiteY12" fmla="*/ 6162 h 10042"/>
              <a:gd name="connsiteX13" fmla="*/ 1331 w 10000"/>
              <a:gd name="connsiteY13" fmla="*/ 3503 h 10042"/>
              <a:gd name="connsiteX14" fmla="*/ 1690 w 10000"/>
              <a:gd name="connsiteY14" fmla="*/ 2743 h 10042"/>
              <a:gd name="connsiteX15" fmla="*/ 2571 w 10000"/>
              <a:gd name="connsiteY15" fmla="*/ 1635 h 10042"/>
              <a:gd name="connsiteX16" fmla="*/ 2355 w 10000"/>
              <a:gd name="connsiteY16" fmla="*/ 1091 h 10042"/>
              <a:gd name="connsiteX0" fmla="*/ 1024 w 8669"/>
              <a:gd name="connsiteY0" fmla="*/ 1091 h 10042"/>
              <a:gd name="connsiteX1" fmla="*/ 1426 w 8669"/>
              <a:gd name="connsiteY1" fmla="*/ 401 h 10042"/>
              <a:gd name="connsiteX2" fmla="*/ 2660 w 8669"/>
              <a:gd name="connsiteY2" fmla="*/ 1 h 10042"/>
              <a:gd name="connsiteX3" fmla="*/ 3855 w 8669"/>
              <a:gd name="connsiteY3" fmla="*/ 297 h 10042"/>
              <a:gd name="connsiteX4" fmla="*/ 4199 w 8669"/>
              <a:gd name="connsiteY4" fmla="*/ 908 h 10042"/>
              <a:gd name="connsiteX5" fmla="*/ 3504 w 8669"/>
              <a:gd name="connsiteY5" fmla="*/ 2125 h 10042"/>
              <a:gd name="connsiteX6" fmla="*/ 5907 w 8669"/>
              <a:gd name="connsiteY6" fmla="*/ 4681 h 10042"/>
              <a:gd name="connsiteX7" fmla="*/ 7256 w 8669"/>
              <a:gd name="connsiteY7" fmla="*/ 6048 h 10042"/>
              <a:gd name="connsiteX8" fmla="*/ 8669 w 8669"/>
              <a:gd name="connsiteY8" fmla="*/ 6259 h 10042"/>
              <a:gd name="connsiteX9" fmla="*/ 8669 w 8669"/>
              <a:gd name="connsiteY9" fmla="*/ 10000 h 10042"/>
              <a:gd name="connsiteX10" fmla="*/ 1736 w 8669"/>
              <a:gd name="connsiteY10" fmla="*/ 10042 h 10042"/>
              <a:gd name="connsiteX11" fmla="*/ 1706 w 8669"/>
              <a:gd name="connsiteY11" fmla="*/ 6457 h 10042"/>
              <a:gd name="connsiteX12" fmla="*/ 91 w 8669"/>
              <a:gd name="connsiteY12" fmla="*/ 6478 h 10042"/>
              <a:gd name="connsiteX13" fmla="*/ 0 w 8669"/>
              <a:gd name="connsiteY13" fmla="*/ 3503 h 10042"/>
              <a:gd name="connsiteX14" fmla="*/ 359 w 8669"/>
              <a:gd name="connsiteY14" fmla="*/ 2743 h 10042"/>
              <a:gd name="connsiteX15" fmla="*/ 1240 w 8669"/>
              <a:gd name="connsiteY15" fmla="*/ 1635 h 10042"/>
              <a:gd name="connsiteX16" fmla="*/ 1024 w 8669"/>
              <a:gd name="connsiteY16" fmla="*/ 1091 h 10042"/>
              <a:gd name="connsiteX0" fmla="*/ 1084 w 9903"/>
              <a:gd name="connsiteY0" fmla="*/ 1086 h 10000"/>
              <a:gd name="connsiteX1" fmla="*/ 1548 w 9903"/>
              <a:gd name="connsiteY1" fmla="*/ 399 h 10000"/>
              <a:gd name="connsiteX2" fmla="*/ 2971 w 9903"/>
              <a:gd name="connsiteY2" fmla="*/ 1 h 10000"/>
              <a:gd name="connsiteX3" fmla="*/ 4350 w 9903"/>
              <a:gd name="connsiteY3" fmla="*/ 296 h 10000"/>
              <a:gd name="connsiteX4" fmla="*/ 4747 w 9903"/>
              <a:gd name="connsiteY4" fmla="*/ 904 h 10000"/>
              <a:gd name="connsiteX5" fmla="*/ 3945 w 9903"/>
              <a:gd name="connsiteY5" fmla="*/ 2116 h 10000"/>
              <a:gd name="connsiteX6" fmla="*/ 6717 w 9903"/>
              <a:gd name="connsiteY6" fmla="*/ 4661 h 10000"/>
              <a:gd name="connsiteX7" fmla="*/ 8273 w 9903"/>
              <a:gd name="connsiteY7" fmla="*/ 6023 h 10000"/>
              <a:gd name="connsiteX8" fmla="*/ 9903 w 9903"/>
              <a:gd name="connsiteY8" fmla="*/ 6233 h 10000"/>
              <a:gd name="connsiteX9" fmla="*/ 9903 w 9903"/>
              <a:gd name="connsiteY9" fmla="*/ 9958 h 10000"/>
              <a:gd name="connsiteX10" fmla="*/ 1906 w 9903"/>
              <a:gd name="connsiteY10" fmla="*/ 10000 h 10000"/>
              <a:gd name="connsiteX11" fmla="*/ 1871 w 9903"/>
              <a:gd name="connsiteY11" fmla="*/ 6430 h 10000"/>
              <a:gd name="connsiteX12" fmla="*/ 8 w 9903"/>
              <a:gd name="connsiteY12" fmla="*/ 6451 h 10000"/>
              <a:gd name="connsiteX13" fmla="*/ 38 w 9903"/>
              <a:gd name="connsiteY13" fmla="*/ 3509 h 10000"/>
              <a:gd name="connsiteX14" fmla="*/ 317 w 9903"/>
              <a:gd name="connsiteY14" fmla="*/ 2732 h 10000"/>
              <a:gd name="connsiteX15" fmla="*/ 1333 w 9903"/>
              <a:gd name="connsiteY15" fmla="*/ 1628 h 10000"/>
              <a:gd name="connsiteX16" fmla="*/ 1084 w 9903"/>
              <a:gd name="connsiteY16" fmla="*/ 1086 h 10000"/>
              <a:gd name="connsiteX0" fmla="*/ 1095 w 10000"/>
              <a:gd name="connsiteY0" fmla="*/ 1086 h 10000"/>
              <a:gd name="connsiteX1" fmla="*/ 1563 w 10000"/>
              <a:gd name="connsiteY1" fmla="*/ 399 h 10000"/>
              <a:gd name="connsiteX2" fmla="*/ 3000 w 10000"/>
              <a:gd name="connsiteY2" fmla="*/ 1 h 10000"/>
              <a:gd name="connsiteX3" fmla="*/ 4393 w 10000"/>
              <a:gd name="connsiteY3" fmla="*/ 296 h 10000"/>
              <a:gd name="connsiteX4" fmla="*/ 4793 w 10000"/>
              <a:gd name="connsiteY4" fmla="*/ 904 h 10000"/>
              <a:gd name="connsiteX5" fmla="*/ 3984 w 10000"/>
              <a:gd name="connsiteY5" fmla="*/ 2116 h 10000"/>
              <a:gd name="connsiteX6" fmla="*/ 6783 w 10000"/>
              <a:gd name="connsiteY6" fmla="*/ 4661 h 10000"/>
              <a:gd name="connsiteX7" fmla="*/ 8354 w 10000"/>
              <a:gd name="connsiteY7" fmla="*/ 6023 h 10000"/>
              <a:gd name="connsiteX8" fmla="*/ 10000 w 10000"/>
              <a:gd name="connsiteY8" fmla="*/ 6233 h 10000"/>
              <a:gd name="connsiteX9" fmla="*/ 10000 w 10000"/>
              <a:gd name="connsiteY9" fmla="*/ 9958 h 10000"/>
              <a:gd name="connsiteX10" fmla="*/ 1925 w 10000"/>
              <a:gd name="connsiteY10" fmla="*/ 10000 h 10000"/>
              <a:gd name="connsiteX11" fmla="*/ 1889 w 10000"/>
              <a:gd name="connsiteY11" fmla="*/ 6430 h 10000"/>
              <a:gd name="connsiteX12" fmla="*/ 8 w 10000"/>
              <a:gd name="connsiteY12" fmla="*/ 6451 h 10000"/>
              <a:gd name="connsiteX13" fmla="*/ 38 w 10000"/>
              <a:gd name="connsiteY13" fmla="*/ 3509 h 10000"/>
              <a:gd name="connsiteX14" fmla="*/ 1346 w 10000"/>
              <a:gd name="connsiteY14" fmla="*/ 1628 h 10000"/>
              <a:gd name="connsiteX15" fmla="*/ 1095 w 10000"/>
              <a:gd name="connsiteY15" fmla="*/ 1086 h 10000"/>
              <a:gd name="connsiteX0" fmla="*/ 1095 w 10000"/>
              <a:gd name="connsiteY0" fmla="*/ 1086 h 10000"/>
              <a:gd name="connsiteX1" fmla="*/ 1563 w 10000"/>
              <a:gd name="connsiteY1" fmla="*/ 399 h 10000"/>
              <a:gd name="connsiteX2" fmla="*/ 3000 w 10000"/>
              <a:gd name="connsiteY2" fmla="*/ 1 h 10000"/>
              <a:gd name="connsiteX3" fmla="*/ 4393 w 10000"/>
              <a:gd name="connsiteY3" fmla="*/ 296 h 10000"/>
              <a:gd name="connsiteX4" fmla="*/ 4322 w 10000"/>
              <a:gd name="connsiteY4" fmla="*/ 1114 h 10000"/>
              <a:gd name="connsiteX5" fmla="*/ 3984 w 10000"/>
              <a:gd name="connsiteY5" fmla="*/ 2116 h 10000"/>
              <a:gd name="connsiteX6" fmla="*/ 6783 w 10000"/>
              <a:gd name="connsiteY6" fmla="*/ 4661 h 10000"/>
              <a:gd name="connsiteX7" fmla="*/ 8354 w 10000"/>
              <a:gd name="connsiteY7" fmla="*/ 6023 h 10000"/>
              <a:gd name="connsiteX8" fmla="*/ 10000 w 10000"/>
              <a:gd name="connsiteY8" fmla="*/ 6233 h 10000"/>
              <a:gd name="connsiteX9" fmla="*/ 10000 w 10000"/>
              <a:gd name="connsiteY9" fmla="*/ 9958 h 10000"/>
              <a:gd name="connsiteX10" fmla="*/ 1925 w 10000"/>
              <a:gd name="connsiteY10" fmla="*/ 10000 h 10000"/>
              <a:gd name="connsiteX11" fmla="*/ 1889 w 10000"/>
              <a:gd name="connsiteY11" fmla="*/ 6430 h 10000"/>
              <a:gd name="connsiteX12" fmla="*/ 8 w 10000"/>
              <a:gd name="connsiteY12" fmla="*/ 6451 h 10000"/>
              <a:gd name="connsiteX13" fmla="*/ 38 w 10000"/>
              <a:gd name="connsiteY13" fmla="*/ 3509 h 10000"/>
              <a:gd name="connsiteX14" fmla="*/ 1346 w 10000"/>
              <a:gd name="connsiteY14" fmla="*/ 1628 h 10000"/>
              <a:gd name="connsiteX15" fmla="*/ 1095 w 10000"/>
              <a:gd name="connsiteY15" fmla="*/ 1086 h 10000"/>
              <a:gd name="connsiteX0" fmla="*/ 1095 w 10000"/>
              <a:gd name="connsiteY0" fmla="*/ 1088 h 10002"/>
              <a:gd name="connsiteX1" fmla="*/ 1563 w 10000"/>
              <a:gd name="connsiteY1" fmla="*/ 401 h 10002"/>
              <a:gd name="connsiteX2" fmla="*/ 3000 w 10000"/>
              <a:gd name="connsiteY2" fmla="*/ 3 h 10002"/>
              <a:gd name="connsiteX3" fmla="*/ 3603 w 10000"/>
              <a:gd name="connsiteY3" fmla="*/ 612 h 10002"/>
              <a:gd name="connsiteX4" fmla="*/ 4322 w 10000"/>
              <a:gd name="connsiteY4" fmla="*/ 1116 h 10002"/>
              <a:gd name="connsiteX5" fmla="*/ 3984 w 10000"/>
              <a:gd name="connsiteY5" fmla="*/ 2118 h 10002"/>
              <a:gd name="connsiteX6" fmla="*/ 6783 w 10000"/>
              <a:gd name="connsiteY6" fmla="*/ 4663 h 10002"/>
              <a:gd name="connsiteX7" fmla="*/ 8354 w 10000"/>
              <a:gd name="connsiteY7" fmla="*/ 6025 h 10002"/>
              <a:gd name="connsiteX8" fmla="*/ 10000 w 10000"/>
              <a:gd name="connsiteY8" fmla="*/ 6235 h 10002"/>
              <a:gd name="connsiteX9" fmla="*/ 10000 w 10000"/>
              <a:gd name="connsiteY9" fmla="*/ 9960 h 10002"/>
              <a:gd name="connsiteX10" fmla="*/ 1925 w 10000"/>
              <a:gd name="connsiteY10" fmla="*/ 10002 h 10002"/>
              <a:gd name="connsiteX11" fmla="*/ 1889 w 10000"/>
              <a:gd name="connsiteY11" fmla="*/ 6432 h 10002"/>
              <a:gd name="connsiteX12" fmla="*/ 8 w 10000"/>
              <a:gd name="connsiteY12" fmla="*/ 6453 h 10002"/>
              <a:gd name="connsiteX13" fmla="*/ 38 w 10000"/>
              <a:gd name="connsiteY13" fmla="*/ 3511 h 10002"/>
              <a:gd name="connsiteX14" fmla="*/ 1346 w 10000"/>
              <a:gd name="connsiteY14" fmla="*/ 1630 h 10002"/>
              <a:gd name="connsiteX15" fmla="*/ 1095 w 10000"/>
              <a:gd name="connsiteY15" fmla="*/ 1088 h 10002"/>
              <a:gd name="connsiteX0" fmla="*/ 1095 w 10000"/>
              <a:gd name="connsiteY0" fmla="*/ 1088 h 10002"/>
              <a:gd name="connsiteX1" fmla="*/ 1563 w 10000"/>
              <a:gd name="connsiteY1" fmla="*/ 401 h 10002"/>
              <a:gd name="connsiteX2" fmla="*/ 3000 w 10000"/>
              <a:gd name="connsiteY2" fmla="*/ 3 h 10002"/>
              <a:gd name="connsiteX3" fmla="*/ 3603 w 10000"/>
              <a:gd name="connsiteY3" fmla="*/ 612 h 10002"/>
              <a:gd name="connsiteX4" fmla="*/ 4185 w 10000"/>
              <a:gd name="connsiteY4" fmla="*/ 1158 h 10002"/>
              <a:gd name="connsiteX5" fmla="*/ 3984 w 10000"/>
              <a:gd name="connsiteY5" fmla="*/ 2118 h 10002"/>
              <a:gd name="connsiteX6" fmla="*/ 6783 w 10000"/>
              <a:gd name="connsiteY6" fmla="*/ 4663 h 10002"/>
              <a:gd name="connsiteX7" fmla="*/ 8354 w 10000"/>
              <a:gd name="connsiteY7" fmla="*/ 6025 h 10002"/>
              <a:gd name="connsiteX8" fmla="*/ 10000 w 10000"/>
              <a:gd name="connsiteY8" fmla="*/ 6235 h 10002"/>
              <a:gd name="connsiteX9" fmla="*/ 10000 w 10000"/>
              <a:gd name="connsiteY9" fmla="*/ 9960 h 10002"/>
              <a:gd name="connsiteX10" fmla="*/ 1925 w 10000"/>
              <a:gd name="connsiteY10" fmla="*/ 10002 h 10002"/>
              <a:gd name="connsiteX11" fmla="*/ 1889 w 10000"/>
              <a:gd name="connsiteY11" fmla="*/ 6432 h 10002"/>
              <a:gd name="connsiteX12" fmla="*/ 8 w 10000"/>
              <a:gd name="connsiteY12" fmla="*/ 6453 h 10002"/>
              <a:gd name="connsiteX13" fmla="*/ 38 w 10000"/>
              <a:gd name="connsiteY13" fmla="*/ 3511 h 10002"/>
              <a:gd name="connsiteX14" fmla="*/ 1346 w 10000"/>
              <a:gd name="connsiteY14" fmla="*/ 1630 h 10002"/>
              <a:gd name="connsiteX15" fmla="*/ 1095 w 10000"/>
              <a:gd name="connsiteY15" fmla="*/ 1088 h 10002"/>
              <a:gd name="connsiteX0" fmla="*/ 1095 w 10000"/>
              <a:gd name="connsiteY0" fmla="*/ 708 h 9622"/>
              <a:gd name="connsiteX1" fmla="*/ 1563 w 10000"/>
              <a:gd name="connsiteY1" fmla="*/ 21 h 9622"/>
              <a:gd name="connsiteX2" fmla="*/ 3603 w 10000"/>
              <a:gd name="connsiteY2" fmla="*/ 232 h 9622"/>
              <a:gd name="connsiteX3" fmla="*/ 4185 w 10000"/>
              <a:gd name="connsiteY3" fmla="*/ 778 h 9622"/>
              <a:gd name="connsiteX4" fmla="*/ 3984 w 10000"/>
              <a:gd name="connsiteY4" fmla="*/ 1738 h 9622"/>
              <a:gd name="connsiteX5" fmla="*/ 6783 w 10000"/>
              <a:gd name="connsiteY5" fmla="*/ 4283 h 9622"/>
              <a:gd name="connsiteX6" fmla="*/ 8354 w 10000"/>
              <a:gd name="connsiteY6" fmla="*/ 5645 h 9622"/>
              <a:gd name="connsiteX7" fmla="*/ 10000 w 10000"/>
              <a:gd name="connsiteY7" fmla="*/ 5855 h 9622"/>
              <a:gd name="connsiteX8" fmla="*/ 10000 w 10000"/>
              <a:gd name="connsiteY8" fmla="*/ 9580 h 9622"/>
              <a:gd name="connsiteX9" fmla="*/ 1925 w 10000"/>
              <a:gd name="connsiteY9" fmla="*/ 9622 h 9622"/>
              <a:gd name="connsiteX10" fmla="*/ 1889 w 10000"/>
              <a:gd name="connsiteY10" fmla="*/ 6052 h 9622"/>
              <a:gd name="connsiteX11" fmla="*/ 8 w 10000"/>
              <a:gd name="connsiteY11" fmla="*/ 6073 h 9622"/>
              <a:gd name="connsiteX12" fmla="*/ 38 w 10000"/>
              <a:gd name="connsiteY12" fmla="*/ 3131 h 9622"/>
              <a:gd name="connsiteX13" fmla="*/ 1346 w 10000"/>
              <a:gd name="connsiteY13" fmla="*/ 1250 h 9622"/>
              <a:gd name="connsiteX14" fmla="*/ 1095 w 10000"/>
              <a:gd name="connsiteY14" fmla="*/ 708 h 9622"/>
              <a:gd name="connsiteX0" fmla="*/ 1095 w 10000"/>
              <a:gd name="connsiteY0" fmla="*/ 551 h 9815"/>
              <a:gd name="connsiteX1" fmla="*/ 2080 w 10000"/>
              <a:gd name="connsiteY1" fmla="*/ 77 h 9815"/>
              <a:gd name="connsiteX2" fmla="*/ 3603 w 10000"/>
              <a:gd name="connsiteY2" fmla="*/ 56 h 9815"/>
              <a:gd name="connsiteX3" fmla="*/ 4185 w 10000"/>
              <a:gd name="connsiteY3" fmla="*/ 624 h 9815"/>
              <a:gd name="connsiteX4" fmla="*/ 3984 w 10000"/>
              <a:gd name="connsiteY4" fmla="*/ 1621 h 9815"/>
              <a:gd name="connsiteX5" fmla="*/ 6783 w 10000"/>
              <a:gd name="connsiteY5" fmla="*/ 4266 h 9815"/>
              <a:gd name="connsiteX6" fmla="*/ 8354 w 10000"/>
              <a:gd name="connsiteY6" fmla="*/ 5682 h 9815"/>
              <a:gd name="connsiteX7" fmla="*/ 10000 w 10000"/>
              <a:gd name="connsiteY7" fmla="*/ 5900 h 9815"/>
              <a:gd name="connsiteX8" fmla="*/ 10000 w 10000"/>
              <a:gd name="connsiteY8" fmla="*/ 9771 h 9815"/>
              <a:gd name="connsiteX9" fmla="*/ 1925 w 10000"/>
              <a:gd name="connsiteY9" fmla="*/ 9815 h 9815"/>
              <a:gd name="connsiteX10" fmla="*/ 1889 w 10000"/>
              <a:gd name="connsiteY10" fmla="*/ 6105 h 9815"/>
              <a:gd name="connsiteX11" fmla="*/ 8 w 10000"/>
              <a:gd name="connsiteY11" fmla="*/ 6127 h 9815"/>
              <a:gd name="connsiteX12" fmla="*/ 38 w 10000"/>
              <a:gd name="connsiteY12" fmla="*/ 3069 h 9815"/>
              <a:gd name="connsiteX13" fmla="*/ 1346 w 10000"/>
              <a:gd name="connsiteY13" fmla="*/ 1114 h 9815"/>
              <a:gd name="connsiteX14" fmla="*/ 1095 w 10000"/>
              <a:gd name="connsiteY14" fmla="*/ 551 h 9815"/>
              <a:gd name="connsiteX0" fmla="*/ 1346 w 10000"/>
              <a:gd name="connsiteY0" fmla="*/ 1170 h 10035"/>
              <a:gd name="connsiteX1" fmla="*/ 2080 w 10000"/>
              <a:gd name="connsiteY1" fmla="*/ 113 h 10035"/>
              <a:gd name="connsiteX2" fmla="*/ 3603 w 10000"/>
              <a:gd name="connsiteY2" fmla="*/ 92 h 10035"/>
              <a:gd name="connsiteX3" fmla="*/ 4185 w 10000"/>
              <a:gd name="connsiteY3" fmla="*/ 671 h 10035"/>
              <a:gd name="connsiteX4" fmla="*/ 3984 w 10000"/>
              <a:gd name="connsiteY4" fmla="*/ 1687 h 10035"/>
              <a:gd name="connsiteX5" fmla="*/ 6783 w 10000"/>
              <a:gd name="connsiteY5" fmla="*/ 4381 h 10035"/>
              <a:gd name="connsiteX6" fmla="*/ 8354 w 10000"/>
              <a:gd name="connsiteY6" fmla="*/ 5824 h 10035"/>
              <a:gd name="connsiteX7" fmla="*/ 10000 w 10000"/>
              <a:gd name="connsiteY7" fmla="*/ 6046 h 10035"/>
              <a:gd name="connsiteX8" fmla="*/ 10000 w 10000"/>
              <a:gd name="connsiteY8" fmla="*/ 9990 h 10035"/>
              <a:gd name="connsiteX9" fmla="*/ 1925 w 10000"/>
              <a:gd name="connsiteY9" fmla="*/ 10035 h 10035"/>
              <a:gd name="connsiteX10" fmla="*/ 1889 w 10000"/>
              <a:gd name="connsiteY10" fmla="*/ 6255 h 10035"/>
              <a:gd name="connsiteX11" fmla="*/ 8 w 10000"/>
              <a:gd name="connsiteY11" fmla="*/ 6277 h 10035"/>
              <a:gd name="connsiteX12" fmla="*/ 38 w 10000"/>
              <a:gd name="connsiteY12" fmla="*/ 3162 h 10035"/>
              <a:gd name="connsiteX13" fmla="*/ 1346 w 10000"/>
              <a:gd name="connsiteY13" fmla="*/ 1170 h 10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00" h="10035">
                <a:moveTo>
                  <a:pt x="1346" y="1170"/>
                </a:moveTo>
                <a:cubicBezTo>
                  <a:pt x="1686" y="662"/>
                  <a:pt x="1704" y="293"/>
                  <a:pt x="2080" y="113"/>
                </a:cubicBezTo>
                <a:cubicBezTo>
                  <a:pt x="2456" y="-67"/>
                  <a:pt x="3252" y="-1"/>
                  <a:pt x="3603" y="92"/>
                </a:cubicBezTo>
                <a:cubicBezTo>
                  <a:pt x="3954" y="185"/>
                  <a:pt x="4144" y="495"/>
                  <a:pt x="4185" y="671"/>
                </a:cubicBezTo>
                <a:cubicBezTo>
                  <a:pt x="4109" y="876"/>
                  <a:pt x="4060" y="1482"/>
                  <a:pt x="3984" y="1687"/>
                </a:cubicBezTo>
                <a:lnTo>
                  <a:pt x="6783" y="4381"/>
                </a:lnTo>
                <a:cubicBezTo>
                  <a:pt x="7494" y="5109"/>
                  <a:pt x="7818" y="5546"/>
                  <a:pt x="8354" y="5824"/>
                </a:cubicBezTo>
                <a:lnTo>
                  <a:pt x="10000" y="6046"/>
                </a:lnTo>
                <a:lnTo>
                  <a:pt x="10000" y="9990"/>
                </a:lnTo>
                <a:lnTo>
                  <a:pt x="1925" y="10035"/>
                </a:lnTo>
                <a:cubicBezTo>
                  <a:pt x="1892" y="8783"/>
                  <a:pt x="1921" y="7507"/>
                  <a:pt x="1889" y="6255"/>
                </a:cubicBezTo>
                <a:lnTo>
                  <a:pt x="8" y="6277"/>
                </a:lnTo>
                <a:cubicBezTo>
                  <a:pt x="-27" y="5231"/>
                  <a:pt x="74" y="4208"/>
                  <a:pt x="38" y="3162"/>
                </a:cubicBezTo>
                <a:lnTo>
                  <a:pt x="1346" y="1170"/>
                </a:lnTo>
                <a:close/>
              </a:path>
            </a:pathLst>
          </a:custGeom>
          <a:solidFill>
            <a:srgbClr val="0099FF"/>
          </a:solidFill>
          <a:ln w="9525">
            <a:solidFill>
              <a:srgbClr val="003399"/>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269" name="Rectangle 2">
            <a:extLst>
              <a:ext uri="{FF2B5EF4-FFF2-40B4-BE49-F238E27FC236}">
                <a16:creationId xmlns:a16="http://schemas.microsoft.com/office/drawing/2014/main" id="{963F2CBF-A9D0-EE85-9DFA-77C436DDDE2B}"/>
              </a:ext>
            </a:extLst>
          </p:cNvPr>
          <p:cNvSpPr>
            <a:spLocks noGrp="1" noChangeArrowheads="1"/>
          </p:cNvSpPr>
          <p:nvPr>
            <p:ph type="title"/>
          </p:nvPr>
        </p:nvSpPr>
        <p:spPr>
          <a:xfrm>
            <a:off x="1638300" y="188914"/>
            <a:ext cx="8915400" cy="777875"/>
          </a:xfrm>
        </p:spPr>
        <p:txBody>
          <a:bodyPr/>
          <a:lstStyle/>
          <a:p>
            <a:pPr eaLnBrk="1" hangingPunct="1"/>
            <a:r>
              <a:rPr lang="it-IT" altLang="it-IT"/>
              <a:t>the DNS name </a:t>
            </a:r>
            <a:r>
              <a:rPr lang="it-IT" altLang="it-IT" err="1"/>
              <a:t>hierarchy</a:t>
            </a:r>
            <a:endParaRPr lang="it-IT" altLang="it-IT"/>
          </a:p>
        </p:txBody>
      </p:sp>
      <p:sp>
        <p:nvSpPr>
          <p:cNvPr id="2" name="Rectangle 4">
            <a:extLst>
              <a:ext uri="{FF2B5EF4-FFF2-40B4-BE49-F238E27FC236}">
                <a16:creationId xmlns:a16="http://schemas.microsoft.com/office/drawing/2014/main" id="{F5812F06-C7BD-784F-C1C9-CAA65B555B5C}"/>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DE9531F8-5A61-88F6-1EFE-6973B6AF756E}"/>
              </a:ext>
            </a:extLst>
          </p:cNvPr>
          <p:cNvSpPr>
            <a:spLocks noGrp="1" noChangeArrowheads="1"/>
          </p:cNvSpPr>
          <p:nvPr>
            <p:ph type="ftr" sz="quarter" idx="11"/>
          </p:nvPr>
        </p:nvSpPr>
        <p:spPr>
          <a:ln/>
        </p:spPr>
        <p:txBody>
          <a:bodyPr/>
          <a:lstStyle/>
          <a:p>
            <a:r>
              <a:rPr lang="it-IT" altLang="it-IT"/>
              <a:t>kathara – [ lab: dns ]</a:t>
            </a:r>
          </a:p>
        </p:txBody>
      </p:sp>
      <p:grpSp>
        <p:nvGrpSpPr>
          <p:cNvPr id="11268" name="Group 164">
            <a:extLst>
              <a:ext uri="{FF2B5EF4-FFF2-40B4-BE49-F238E27FC236}">
                <a16:creationId xmlns:a16="http://schemas.microsoft.com/office/drawing/2014/main" id="{1F3983A0-4466-85B7-1602-F7F104248155}"/>
              </a:ext>
            </a:extLst>
          </p:cNvPr>
          <p:cNvGrpSpPr>
            <a:grpSpLocks/>
          </p:cNvGrpSpPr>
          <p:nvPr/>
        </p:nvGrpSpPr>
        <p:grpSpPr bwMode="auto">
          <a:xfrm>
            <a:off x="3715594" y="4956178"/>
            <a:ext cx="1084262" cy="1244601"/>
            <a:chOff x="1487" y="3122"/>
            <a:chExt cx="683" cy="784"/>
          </a:xfrm>
        </p:grpSpPr>
        <p:sp>
          <p:nvSpPr>
            <p:cNvPr id="11314" name="Text Box 97">
              <a:extLst>
                <a:ext uri="{FF2B5EF4-FFF2-40B4-BE49-F238E27FC236}">
                  <a16:creationId xmlns:a16="http://schemas.microsoft.com/office/drawing/2014/main" id="{BAF90AB7-8F0B-714A-6ABF-343D8072E614}"/>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dnsuni</a:t>
              </a:r>
            </a:p>
          </p:txBody>
        </p:sp>
        <p:grpSp>
          <p:nvGrpSpPr>
            <p:cNvPr id="11315" name="Group 163">
              <a:extLst>
                <a:ext uri="{FF2B5EF4-FFF2-40B4-BE49-F238E27FC236}">
                  <a16:creationId xmlns:a16="http://schemas.microsoft.com/office/drawing/2014/main" id="{289B6F0E-0F18-B2AA-EA3D-02EF3F4C302A}"/>
                </a:ext>
              </a:extLst>
            </p:cNvPr>
            <p:cNvGrpSpPr>
              <a:grpSpLocks/>
            </p:cNvGrpSpPr>
            <p:nvPr/>
          </p:nvGrpSpPr>
          <p:grpSpPr bwMode="auto">
            <a:xfrm>
              <a:off x="1520" y="3122"/>
              <a:ext cx="618" cy="572"/>
              <a:chOff x="1520" y="3122"/>
              <a:chExt cx="618" cy="572"/>
            </a:xfrm>
          </p:grpSpPr>
          <p:sp>
            <p:nvSpPr>
              <p:cNvPr id="11316" name="AutoShape 121">
                <a:extLst>
                  <a:ext uri="{FF2B5EF4-FFF2-40B4-BE49-F238E27FC236}">
                    <a16:creationId xmlns:a16="http://schemas.microsoft.com/office/drawing/2014/main" id="{D90FBF74-C080-FA0F-FEEF-51999DF081B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17" name="mainfrm">
                <a:extLst>
                  <a:ext uri="{FF2B5EF4-FFF2-40B4-BE49-F238E27FC236}">
                    <a16:creationId xmlns:a16="http://schemas.microsoft.com/office/drawing/2014/main" id="{2155CAF1-4B71-3162-FDB4-3A25FBEAF0C3}"/>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sp>
        <p:nvSpPr>
          <p:cNvPr id="11271" name="Oval 37">
            <a:extLst>
              <a:ext uri="{FF2B5EF4-FFF2-40B4-BE49-F238E27FC236}">
                <a16:creationId xmlns:a16="http://schemas.microsoft.com/office/drawing/2014/main" id="{8AAE4123-E059-C74D-E51D-32CF65FD1F74}"/>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1272" name="Oval 38">
            <a:extLst>
              <a:ext uri="{FF2B5EF4-FFF2-40B4-BE49-F238E27FC236}">
                <a16:creationId xmlns:a16="http://schemas.microsoft.com/office/drawing/2014/main" id="{1C04DEFB-7ED7-D470-7863-572C9894F4BB}"/>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1273" name="Oval 39">
            <a:extLst>
              <a:ext uri="{FF2B5EF4-FFF2-40B4-BE49-F238E27FC236}">
                <a16:creationId xmlns:a16="http://schemas.microsoft.com/office/drawing/2014/main" id="{30294EFD-EC07-BC2F-5C32-6176875A089D}"/>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org</a:t>
            </a:r>
            <a:endParaRPr lang="it-IT" altLang="it-IT" sz="2400"/>
          </a:p>
        </p:txBody>
      </p:sp>
      <p:sp>
        <p:nvSpPr>
          <p:cNvPr id="11274" name="Oval 40">
            <a:extLst>
              <a:ext uri="{FF2B5EF4-FFF2-40B4-BE49-F238E27FC236}">
                <a16:creationId xmlns:a16="http://schemas.microsoft.com/office/drawing/2014/main" id="{BD64E3D0-1373-9500-07A8-CF78235A987F}"/>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1275" name="Oval 41">
            <a:extLst>
              <a:ext uri="{FF2B5EF4-FFF2-40B4-BE49-F238E27FC236}">
                <a16:creationId xmlns:a16="http://schemas.microsoft.com/office/drawing/2014/main" id="{20402C2E-537F-ADE0-30CF-8A90E5686E91}"/>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1276" name="AutoShape 42">
            <a:extLst>
              <a:ext uri="{FF2B5EF4-FFF2-40B4-BE49-F238E27FC236}">
                <a16:creationId xmlns:a16="http://schemas.microsoft.com/office/drawing/2014/main" id="{8C8F3776-DB78-DF44-17D0-7EE38250518C}"/>
              </a:ext>
            </a:extLst>
          </p:cNvPr>
          <p:cNvCxnSpPr>
            <a:cxnSpLocks noChangeShapeType="1"/>
            <a:stCxn id="11275" idx="5"/>
            <a:endCxn id="11274"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7" name="AutoShape 43">
            <a:extLst>
              <a:ext uri="{FF2B5EF4-FFF2-40B4-BE49-F238E27FC236}">
                <a16:creationId xmlns:a16="http://schemas.microsoft.com/office/drawing/2014/main" id="{BB1160C1-BBF5-B8CC-E8D8-AA8EE8D15636}"/>
              </a:ext>
            </a:extLst>
          </p:cNvPr>
          <p:cNvCxnSpPr>
            <a:cxnSpLocks noChangeShapeType="1"/>
            <a:stCxn id="11273" idx="0"/>
            <a:endCxn id="11275"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8" name="AutoShape 51">
            <a:extLst>
              <a:ext uri="{FF2B5EF4-FFF2-40B4-BE49-F238E27FC236}">
                <a16:creationId xmlns:a16="http://schemas.microsoft.com/office/drawing/2014/main" id="{D9D31391-B0EF-1878-16A7-540E71E9CA2C}"/>
              </a:ext>
            </a:extLst>
          </p:cNvPr>
          <p:cNvCxnSpPr>
            <a:cxnSpLocks noChangeShapeType="1"/>
            <a:stCxn id="11271" idx="0"/>
            <a:endCxn id="11273"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9" name="AutoShape 53">
            <a:extLst>
              <a:ext uri="{FF2B5EF4-FFF2-40B4-BE49-F238E27FC236}">
                <a16:creationId xmlns:a16="http://schemas.microsoft.com/office/drawing/2014/main" id="{8EAD1EE7-21BE-936F-5CF5-92D9951D0B9F}"/>
              </a:ext>
            </a:extLst>
          </p:cNvPr>
          <p:cNvCxnSpPr>
            <a:cxnSpLocks noChangeShapeType="1"/>
            <a:stCxn id="11312" idx="0"/>
            <a:endCxn id="11271" idx="4"/>
          </p:cNvCxnSpPr>
          <p:nvPr/>
        </p:nvCxnSpPr>
        <p:spPr bwMode="auto">
          <a:xfrm flipV="1">
            <a:off x="2601962" y="4562475"/>
            <a:ext cx="396826"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0" name="AutoShape 61">
            <a:extLst>
              <a:ext uri="{FF2B5EF4-FFF2-40B4-BE49-F238E27FC236}">
                <a16:creationId xmlns:a16="http://schemas.microsoft.com/office/drawing/2014/main" id="{3DA4DA57-70CB-B58D-E118-542510FCCEAF}"/>
              </a:ext>
            </a:extLst>
          </p:cNvPr>
          <p:cNvCxnSpPr>
            <a:cxnSpLocks noChangeShapeType="1"/>
            <a:stCxn id="11274" idx="5"/>
            <a:endCxn id="11272"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1" name="AutoShape 62">
            <a:extLst>
              <a:ext uri="{FF2B5EF4-FFF2-40B4-BE49-F238E27FC236}">
                <a16:creationId xmlns:a16="http://schemas.microsoft.com/office/drawing/2014/main" id="{16F15A5C-8389-FFD5-9576-0BFD64B2757B}"/>
              </a:ext>
            </a:extLst>
          </p:cNvPr>
          <p:cNvCxnSpPr>
            <a:cxnSpLocks noChangeShapeType="1"/>
            <a:stCxn id="11272" idx="4"/>
            <a:endCxn id="11310" idx="0"/>
          </p:cNvCxnSpPr>
          <p:nvPr/>
        </p:nvCxnSpPr>
        <p:spPr bwMode="auto">
          <a:xfrm>
            <a:off x="9063038" y="4562475"/>
            <a:ext cx="676527" cy="521246"/>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2" name="Group 76">
            <a:extLst>
              <a:ext uri="{FF2B5EF4-FFF2-40B4-BE49-F238E27FC236}">
                <a16:creationId xmlns:a16="http://schemas.microsoft.com/office/drawing/2014/main" id="{E9D16E47-9B7A-F7AC-5F93-94B383933F4D}"/>
              </a:ext>
            </a:extLst>
          </p:cNvPr>
          <p:cNvGrpSpPr>
            <a:grpSpLocks/>
          </p:cNvGrpSpPr>
          <p:nvPr/>
        </p:nvGrpSpPr>
        <p:grpSpPr bwMode="auto">
          <a:xfrm>
            <a:off x="1952674" y="5033248"/>
            <a:ext cx="1298575" cy="1116013"/>
            <a:chOff x="351" y="3274"/>
            <a:chExt cx="818" cy="703"/>
          </a:xfrm>
        </p:grpSpPr>
        <p:pic>
          <p:nvPicPr>
            <p:cNvPr id="11312" name="Picture 70" descr="j0285750">
              <a:extLst>
                <a:ext uri="{FF2B5EF4-FFF2-40B4-BE49-F238E27FC236}">
                  <a16:creationId xmlns:a16="http://schemas.microsoft.com/office/drawing/2014/main" id="{F1314BA1-0B0F-1787-3941-D998B3693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3" name="Text Box 71">
              <a:extLst>
                <a:ext uri="{FF2B5EF4-FFF2-40B4-BE49-F238E27FC236}">
                  <a16:creationId xmlns:a16="http://schemas.microsoft.com/office/drawing/2014/main" id="{BD45ECB0-0967-F762-DD8A-96539AF865C8}"/>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pc1</a:t>
              </a:r>
            </a:p>
          </p:txBody>
        </p:sp>
      </p:grpSp>
      <p:grpSp>
        <p:nvGrpSpPr>
          <p:cNvPr id="11283" name="Group 92">
            <a:extLst>
              <a:ext uri="{FF2B5EF4-FFF2-40B4-BE49-F238E27FC236}">
                <a16:creationId xmlns:a16="http://schemas.microsoft.com/office/drawing/2014/main" id="{CC3603D0-DE47-A65A-BCEE-2D91634894BA}"/>
              </a:ext>
            </a:extLst>
          </p:cNvPr>
          <p:cNvGrpSpPr>
            <a:grpSpLocks/>
          </p:cNvGrpSpPr>
          <p:nvPr/>
        </p:nvGrpSpPr>
        <p:grpSpPr bwMode="auto">
          <a:xfrm>
            <a:off x="9090277" y="5083721"/>
            <a:ext cx="1298575" cy="1116013"/>
            <a:chOff x="351" y="3274"/>
            <a:chExt cx="818" cy="703"/>
          </a:xfrm>
        </p:grpSpPr>
        <p:pic>
          <p:nvPicPr>
            <p:cNvPr id="11310" name="Picture 93" descr="j0285750">
              <a:extLst>
                <a:ext uri="{FF2B5EF4-FFF2-40B4-BE49-F238E27FC236}">
                  <a16:creationId xmlns:a16="http://schemas.microsoft.com/office/drawing/2014/main" id="{F8469C4E-7D5E-2B7A-6FDF-5B73FE271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1" name="Text Box 94">
              <a:extLst>
                <a:ext uri="{FF2B5EF4-FFF2-40B4-BE49-F238E27FC236}">
                  <a16:creationId xmlns:a16="http://schemas.microsoft.com/office/drawing/2014/main" id="{3A008DB8-77A0-4863-09A4-349511C3494C}"/>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pc2</a:t>
              </a:r>
            </a:p>
          </p:txBody>
        </p:sp>
      </p:grpSp>
      <p:cxnSp>
        <p:nvCxnSpPr>
          <p:cNvPr id="11285" name="AutoShape 125">
            <a:extLst>
              <a:ext uri="{FF2B5EF4-FFF2-40B4-BE49-F238E27FC236}">
                <a16:creationId xmlns:a16="http://schemas.microsoft.com/office/drawing/2014/main" id="{E15EA480-D738-0A6E-16BF-772713209BB2}"/>
              </a:ext>
            </a:extLst>
          </p:cNvPr>
          <p:cNvCxnSpPr>
            <a:cxnSpLocks noChangeShapeType="1"/>
            <a:stCxn id="11316" idx="0"/>
            <a:endCxn id="11271" idx="5"/>
          </p:cNvCxnSpPr>
          <p:nvPr/>
        </p:nvCxnSpPr>
        <p:spPr bwMode="auto">
          <a:xfrm flipH="1" flipV="1">
            <a:off x="3456781" y="4484360"/>
            <a:ext cx="870368" cy="47181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6" name="Group 166">
            <a:extLst>
              <a:ext uri="{FF2B5EF4-FFF2-40B4-BE49-F238E27FC236}">
                <a16:creationId xmlns:a16="http://schemas.microsoft.com/office/drawing/2014/main" id="{9139426E-F75A-9C03-E3C2-720590BA3FFA}"/>
              </a:ext>
            </a:extLst>
          </p:cNvPr>
          <p:cNvGrpSpPr>
            <a:grpSpLocks/>
          </p:cNvGrpSpPr>
          <p:nvPr/>
        </p:nvGrpSpPr>
        <p:grpSpPr bwMode="auto">
          <a:xfrm>
            <a:off x="4587875" y="3716338"/>
            <a:ext cx="1085850" cy="1244599"/>
            <a:chOff x="2170" y="2341"/>
            <a:chExt cx="683" cy="784"/>
          </a:xfrm>
        </p:grpSpPr>
        <p:sp>
          <p:nvSpPr>
            <p:cNvPr id="11306" name="Text Box 127">
              <a:extLst>
                <a:ext uri="{FF2B5EF4-FFF2-40B4-BE49-F238E27FC236}">
                  <a16:creationId xmlns:a16="http://schemas.microsoft.com/office/drawing/2014/main" id="{3B58C75B-897A-9A63-8DA1-93EC2392D29B}"/>
                </a:ext>
              </a:extLst>
            </p:cNvPr>
            <p:cNvSpPr txBox="1">
              <a:spLocks noChangeArrowheads="1"/>
            </p:cNvSpPr>
            <p:nvPr/>
          </p:nvSpPr>
          <p:spPr bwMode="auto">
            <a:xfrm>
              <a:off x="2170"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dirty="0" err="1"/>
                <a:t>dnsit</a:t>
              </a:r>
              <a:endParaRPr lang="en-US" altLang="it-IT" sz="1800" b="1" dirty="0"/>
            </a:p>
          </p:txBody>
        </p:sp>
        <p:grpSp>
          <p:nvGrpSpPr>
            <p:cNvPr id="11307" name="Group 165">
              <a:extLst>
                <a:ext uri="{FF2B5EF4-FFF2-40B4-BE49-F238E27FC236}">
                  <a16:creationId xmlns:a16="http://schemas.microsoft.com/office/drawing/2014/main" id="{765844D7-B164-646D-2751-9FA9F060CD78}"/>
                </a:ext>
              </a:extLst>
            </p:cNvPr>
            <p:cNvGrpSpPr>
              <a:grpSpLocks/>
            </p:cNvGrpSpPr>
            <p:nvPr/>
          </p:nvGrpSpPr>
          <p:grpSpPr bwMode="auto">
            <a:xfrm>
              <a:off x="2203" y="2341"/>
              <a:ext cx="618" cy="572"/>
              <a:chOff x="2203" y="2341"/>
              <a:chExt cx="618" cy="572"/>
            </a:xfrm>
          </p:grpSpPr>
          <p:sp>
            <p:nvSpPr>
              <p:cNvPr id="11308" name="AutoShape 129">
                <a:extLst>
                  <a:ext uri="{FF2B5EF4-FFF2-40B4-BE49-F238E27FC236}">
                    <a16:creationId xmlns:a16="http://schemas.microsoft.com/office/drawing/2014/main" id="{12D7F523-E88C-6E60-75CB-E70BF15C4401}"/>
                  </a:ext>
                </a:extLst>
              </p:cNvPr>
              <p:cNvSpPr>
                <a:spLocks noChangeArrowheads="1"/>
              </p:cNvSpPr>
              <p:nvPr/>
            </p:nvSpPr>
            <p:spPr bwMode="auto">
              <a:xfrm>
                <a:off x="2203"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9" name="mainfrm">
                <a:extLst>
                  <a:ext uri="{FF2B5EF4-FFF2-40B4-BE49-F238E27FC236}">
                    <a16:creationId xmlns:a16="http://schemas.microsoft.com/office/drawing/2014/main" id="{54E1CCD9-9456-CDF1-36C9-0E0D7212B68A}"/>
                  </a:ext>
                </a:extLst>
              </p:cNvPr>
              <p:cNvSpPr>
                <a:spLocks noEditPoints="1" noChangeArrowheads="1"/>
              </p:cNvSpPr>
              <p:nvPr/>
            </p:nvSpPr>
            <p:spPr bwMode="auto">
              <a:xfrm>
                <a:off x="2203"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7" name="Group 168">
            <a:extLst>
              <a:ext uri="{FF2B5EF4-FFF2-40B4-BE49-F238E27FC236}">
                <a16:creationId xmlns:a16="http://schemas.microsoft.com/office/drawing/2014/main" id="{6C1A69BC-CE3B-E71F-C38A-F5308A546170}"/>
              </a:ext>
            </a:extLst>
          </p:cNvPr>
          <p:cNvGrpSpPr>
            <a:grpSpLocks/>
          </p:cNvGrpSpPr>
          <p:nvPr/>
        </p:nvGrpSpPr>
        <p:grpSpPr bwMode="auto">
          <a:xfrm>
            <a:off x="5621338" y="2476502"/>
            <a:ext cx="1084262" cy="1244601"/>
            <a:chOff x="2821" y="1560"/>
            <a:chExt cx="683" cy="784"/>
          </a:xfrm>
        </p:grpSpPr>
        <p:sp>
          <p:nvSpPr>
            <p:cNvPr id="11302" name="Text Box 133">
              <a:extLst>
                <a:ext uri="{FF2B5EF4-FFF2-40B4-BE49-F238E27FC236}">
                  <a16:creationId xmlns:a16="http://schemas.microsoft.com/office/drawing/2014/main" id="{F71F3C15-77C4-5D2C-054E-244053F68DB6}"/>
                </a:ext>
              </a:extLst>
            </p:cNvPr>
            <p:cNvSpPr txBox="1">
              <a:spLocks noChangeArrowheads="1"/>
            </p:cNvSpPr>
            <p:nvPr/>
          </p:nvSpPr>
          <p:spPr bwMode="auto">
            <a:xfrm>
              <a:off x="2821" y="2110"/>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dnsroot</a:t>
              </a:r>
            </a:p>
          </p:txBody>
        </p:sp>
        <p:grpSp>
          <p:nvGrpSpPr>
            <p:cNvPr id="11303" name="Group 167">
              <a:extLst>
                <a:ext uri="{FF2B5EF4-FFF2-40B4-BE49-F238E27FC236}">
                  <a16:creationId xmlns:a16="http://schemas.microsoft.com/office/drawing/2014/main" id="{E51A971D-C210-8FF6-FE57-453BF334CE21}"/>
                </a:ext>
              </a:extLst>
            </p:cNvPr>
            <p:cNvGrpSpPr>
              <a:grpSpLocks/>
            </p:cNvGrpSpPr>
            <p:nvPr/>
          </p:nvGrpSpPr>
          <p:grpSpPr bwMode="auto">
            <a:xfrm>
              <a:off x="2854" y="1560"/>
              <a:ext cx="618" cy="572"/>
              <a:chOff x="2854" y="1560"/>
              <a:chExt cx="618" cy="572"/>
            </a:xfrm>
          </p:grpSpPr>
          <p:sp>
            <p:nvSpPr>
              <p:cNvPr id="11304" name="AutoShape 135">
                <a:extLst>
                  <a:ext uri="{FF2B5EF4-FFF2-40B4-BE49-F238E27FC236}">
                    <a16:creationId xmlns:a16="http://schemas.microsoft.com/office/drawing/2014/main" id="{8180B875-F08D-D046-0045-ED27C672B508}"/>
                  </a:ext>
                </a:extLst>
              </p:cNvPr>
              <p:cNvSpPr>
                <a:spLocks noChangeArrowheads="1"/>
              </p:cNvSpPr>
              <p:nvPr/>
            </p:nvSpPr>
            <p:spPr bwMode="auto">
              <a:xfrm>
                <a:off x="2854" y="1560"/>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5" name="mainfrm">
                <a:extLst>
                  <a:ext uri="{FF2B5EF4-FFF2-40B4-BE49-F238E27FC236}">
                    <a16:creationId xmlns:a16="http://schemas.microsoft.com/office/drawing/2014/main" id="{5F4E56C4-A4B0-E700-AD1C-20702E732C5A}"/>
                  </a:ext>
                </a:extLst>
              </p:cNvPr>
              <p:cNvSpPr>
                <a:spLocks noEditPoints="1" noChangeArrowheads="1"/>
              </p:cNvSpPr>
              <p:nvPr/>
            </p:nvSpPr>
            <p:spPr bwMode="auto">
              <a:xfrm>
                <a:off x="2854" y="1648"/>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8" name="Group 170">
            <a:extLst>
              <a:ext uri="{FF2B5EF4-FFF2-40B4-BE49-F238E27FC236}">
                <a16:creationId xmlns:a16="http://schemas.microsoft.com/office/drawing/2014/main" id="{293842D1-99A6-7C3B-7D20-2904A38003CD}"/>
              </a:ext>
            </a:extLst>
          </p:cNvPr>
          <p:cNvGrpSpPr>
            <a:grpSpLocks/>
          </p:cNvGrpSpPr>
          <p:nvPr/>
        </p:nvGrpSpPr>
        <p:grpSpPr bwMode="auto">
          <a:xfrm>
            <a:off x="6515101" y="3716338"/>
            <a:ext cx="1084263" cy="1244599"/>
            <a:chOff x="3384" y="2341"/>
            <a:chExt cx="683" cy="784"/>
          </a:xfrm>
        </p:grpSpPr>
        <p:sp>
          <p:nvSpPr>
            <p:cNvPr id="11298" name="Text Box 145">
              <a:extLst>
                <a:ext uri="{FF2B5EF4-FFF2-40B4-BE49-F238E27FC236}">
                  <a16:creationId xmlns:a16="http://schemas.microsoft.com/office/drawing/2014/main" id="{62889EB7-C729-D474-3A15-B009634B10CC}"/>
                </a:ext>
              </a:extLst>
            </p:cNvPr>
            <p:cNvSpPr txBox="1">
              <a:spLocks noChangeArrowheads="1"/>
            </p:cNvSpPr>
            <p:nvPr/>
          </p:nvSpPr>
          <p:spPr bwMode="auto">
            <a:xfrm>
              <a:off x="3384"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dnsnet</a:t>
              </a:r>
            </a:p>
          </p:txBody>
        </p:sp>
        <p:grpSp>
          <p:nvGrpSpPr>
            <p:cNvPr id="11299" name="Group 169">
              <a:extLst>
                <a:ext uri="{FF2B5EF4-FFF2-40B4-BE49-F238E27FC236}">
                  <a16:creationId xmlns:a16="http://schemas.microsoft.com/office/drawing/2014/main" id="{6EC02CF9-ED36-32FD-915A-8E20BD5E8CF9}"/>
                </a:ext>
              </a:extLst>
            </p:cNvPr>
            <p:cNvGrpSpPr>
              <a:grpSpLocks/>
            </p:cNvGrpSpPr>
            <p:nvPr/>
          </p:nvGrpSpPr>
          <p:grpSpPr bwMode="auto">
            <a:xfrm>
              <a:off x="3417" y="2341"/>
              <a:ext cx="618" cy="572"/>
              <a:chOff x="3417" y="2341"/>
              <a:chExt cx="618" cy="572"/>
            </a:xfrm>
          </p:grpSpPr>
          <p:sp>
            <p:nvSpPr>
              <p:cNvPr id="11300" name="AutoShape 147">
                <a:extLst>
                  <a:ext uri="{FF2B5EF4-FFF2-40B4-BE49-F238E27FC236}">
                    <a16:creationId xmlns:a16="http://schemas.microsoft.com/office/drawing/2014/main" id="{BF78A85B-D27B-9F6E-3E81-132085BE9728}"/>
                  </a:ext>
                </a:extLst>
              </p:cNvPr>
              <p:cNvSpPr>
                <a:spLocks noChangeArrowheads="1"/>
              </p:cNvSpPr>
              <p:nvPr/>
            </p:nvSpPr>
            <p:spPr bwMode="auto">
              <a:xfrm>
                <a:off x="3417"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1" name="mainfrm">
                <a:extLst>
                  <a:ext uri="{FF2B5EF4-FFF2-40B4-BE49-F238E27FC236}">
                    <a16:creationId xmlns:a16="http://schemas.microsoft.com/office/drawing/2014/main" id="{EF53E36E-F4CC-DD0C-6E6E-F53FF06E82C8}"/>
                  </a:ext>
                </a:extLst>
              </p:cNvPr>
              <p:cNvSpPr>
                <a:spLocks noEditPoints="1" noChangeArrowheads="1"/>
              </p:cNvSpPr>
              <p:nvPr/>
            </p:nvSpPr>
            <p:spPr bwMode="auto">
              <a:xfrm>
                <a:off x="3417"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9" name="Group 172">
            <a:extLst>
              <a:ext uri="{FF2B5EF4-FFF2-40B4-BE49-F238E27FC236}">
                <a16:creationId xmlns:a16="http://schemas.microsoft.com/office/drawing/2014/main" id="{0B5DEC02-669C-F9F0-1375-1D72D3465193}"/>
              </a:ext>
            </a:extLst>
          </p:cNvPr>
          <p:cNvGrpSpPr>
            <a:grpSpLocks/>
          </p:cNvGrpSpPr>
          <p:nvPr/>
        </p:nvGrpSpPr>
        <p:grpSpPr bwMode="auto">
          <a:xfrm>
            <a:off x="7592470" y="4965482"/>
            <a:ext cx="1298575" cy="1244601"/>
            <a:chOff x="3934" y="3122"/>
            <a:chExt cx="818" cy="784"/>
          </a:xfrm>
        </p:grpSpPr>
        <p:sp>
          <p:nvSpPr>
            <p:cNvPr id="11294" name="Text Box 157">
              <a:extLst>
                <a:ext uri="{FF2B5EF4-FFF2-40B4-BE49-F238E27FC236}">
                  <a16:creationId xmlns:a16="http://schemas.microsoft.com/office/drawing/2014/main" id="{F16E48A0-1656-150C-63A3-45192004A94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dnsstart</a:t>
              </a:r>
            </a:p>
          </p:txBody>
        </p:sp>
        <p:grpSp>
          <p:nvGrpSpPr>
            <p:cNvPr id="11295" name="Group 171">
              <a:extLst>
                <a:ext uri="{FF2B5EF4-FFF2-40B4-BE49-F238E27FC236}">
                  <a16:creationId xmlns:a16="http://schemas.microsoft.com/office/drawing/2014/main" id="{8D80F6AB-E237-5677-3B99-CD397413F651}"/>
                </a:ext>
              </a:extLst>
            </p:cNvPr>
            <p:cNvGrpSpPr>
              <a:grpSpLocks/>
            </p:cNvGrpSpPr>
            <p:nvPr/>
          </p:nvGrpSpPr>
          <p:grpSpPr bwMode="auto">
            <a:xfrm>
              <a:off x="4035" y="3122"/>
              <a:ext cx="618" cy="572"/>
              <a:chOff x="4035" y="3122"/>
              <a:chExt cx="618" cy="572"/>
            </a:xfrm>
          </p:grpSpPr>
          <p:sp>
            <p:nvSpPr>
              <p:cNvPr id="11296" name="AutoShape 159">
                <a:extLst>
                  <a:ext uri="{FF2B5EF4-FFF2-40B4-BE49-F238E27FC236}">
                    <a16:creationId xmlns:a16="http://schemas.microsoft.com/office/drawing/2014/main" id="{1CCA98EB-60C2-DF6E-32ED-26E4CBF79F02}"/>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297" name="mainfrm">
                <a:extLst>
                  <a:ext uri="{FF2B5EF4-FFF2-40B4-BE49-F238E27FC236}">
                    <a16:creationId xmlns:a16="http://schemas.microsoft.com/office/drawing/2014/main" id="{86626C3F-CF79-EED2-17A3-7F0B3DCD822F}"/>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11290" name="AutoShape 67">
            <a:extLst>
              <a:ext uri="{FF2B5EF4-FFF2-40B4-BE49-F238E27FC236}">
                <a16:creationId xmlns:a16="http://schemas.microsoft.com/office/drawing/2014/main" id="{72AAA4D9-A226-F248-CFED-1DAD90CC819A}"/>
              </a:ext>
            </a:extLst>
          </p:cNvPr>
          <p:cNvCxnSpPr>
            <a:cxnSpLocks noChangeShapeType="1"/>
            <a:stCxn id="11272" idx="3"/>
            <a:endCxn id="11296" idx="0"/>
          </p:cNvCxnSpPr>
          <p:nvPr/>
        </p:nvCxnSpPr>
        <p:spPr bwMode="auto">
          <a:xfrm flipH="1">
            <a:off x="8311976" y="4484360"/>
            <a:ext cx="151630"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1" name="AutoShape 47">
            <a:extLst>
              <a:ext uri="{FF2B5EF4-FFF2-40B4-BE49-F238E27FC236}">
                <a16:creationId xmlns:a16="http://schemas.microsoft.com/office/drawing/2014/main" id="{48E77DE5-B050-E33F-7566-6556667C1E48}"/>
              </a:ext>
            </a:extLst>
          </p:cNvPr>
          <p:cNvCxnSpPr>
            <a:cxnSpLocks noChangeShapeType="1"/>
            <a:endCxn id="11275" idx="4"/>
          </p:cNvCxnSpPr>
          <p:nvPr/>
        </p:nvCxnSpPr>
        <p:spPr bwMode="auto">
          <a:xfrm flipH="1" flipV="1">
            <a:off x="6022976" y="1946276"/>
            <a:ext cx="93663" cy="58896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2" name="AutoShape 52">
            <a:extLst>
              <a:ext uri="{FF2B5EF4-FFF2-40B4-BE49-F238E27FC236}">
                <a16:creationId xmlns:a16="http://schemas.microsoft.com/office/drawing/2014/main" id="{7A15350E-8971-2A10-E74D-D5359F145569}"/>
              </a:ext>
            </a:extLst>
          </p:cNvPr>
          <p:cNvCxnSpPr>
            <a:cxnSpLocks noChangeShapeType="1"/>
            <a:endCxn id="11273" idx="5"/>
          </p:cNvCxnSpPr>
          <p:nvPr/>
        </p:nvCxnSpPr>
        <p:spPr bwMode="auto">
          <a:xfrm flipH="1" flipV="1">
            <a:off x="4681538" y="3163889"/>
            <a:ext cx="290512" cy="60642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3" name="AutoShape 66">
            <a:extLst>
              <a:ext uri="{FF2B5EF4-FFF2-40B4-BE49-F238E27FC236}">
                <a16:creationId xmlns:a16="http://schemas.microsoft.com/office/drawing/2014/main" id="{F3E35315-94CE-A96C-2F9D-73B8C138FC34}"/>
              </a:ext>
            </a:extLst>
          </p:cNvPr>
          <p:cNvCxnSpPr>
            <a:cxnSpLocks noChangeShapeType="1"/>
            <a:stCxn id="11274" idx="3"/>
          </p:cNvCxnSpPr>
          <p:nvPr/>
        </p:nvCxnSpPr>
        <p:spPr bwMode="auto">
          <a:xfrm flipH="1">
            <a:off x="7223125" y="3163889"/>
            <a:ext cx="357188" cy="62547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 name="Group 164">
            <a:extLst>
              <a:ext uri="{FF2B5EF4-FFF2-40B4-BE49-F238E27FC236}">
                <a16:creationId xmlns:a16="http://schemas.microsoft.com/office/drawing/2014/main" id="{26CACB46-5232-0F30-2F4E-5DAFD4B2A84A}"/>
              </a:ext>
            </a:extLst>
          </p:cNvPr>
          <p:cNvGrpSpPr>
            <a:grpSpLocks/>
          </p:cNvGrpSpPr>
          <p:nvPr/>
        </p:nvGrpSpPr>
        <p:grpSpPr bwMode="auto">
          <a:xfrm>
            <a:off x="402177" y="4955133"/>
            <a:ext cx="1084262" cy="1244601"/>
            <a:chOff x="1487" y="3122"/>
            <a:chExt cx="683" cy="784"/>
          </a:xfrm>
        </p:grpSpPr>
        <p:sp>
          <p:nvSpPr>
            <p:cNvPr id="5" name="Text Box 97">
              <a:extLst>
                <a:ext uri="{FF2B5EF4-FFF2-40B4-BE49-F238E27FC236}">
                  <a16:creationId xmlns:a16="http://schemas.microsoft.com/office/drawing/2014/main" id="{9B7718EB-43F7-444F-95A2-6A2468004A06}"/>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localuni</a:t>
              </a:r>
              <a:endParaRPr lang="en-US" altLang="it-IT" sz="1800" b="1"/>
            </a:p>
          </p:txBody>
        </p:sp>
        <p:grpSp>
          <p:nvGrpSpPr>
            <p:cNvPr id="6" name="Group 163">
              <a:extLst>
                <a:ext uri="{FF2B5EF4-FFF2-40B4-BE49-F238E27FC236}">
                  <a16:creationId xmlns:a16="http://schemas.microsoft.com/office/drawing/2014/main" id="{E16109C6-F655-9C96-012E-214EA1F67CC9}"/>
                </a:ext>
              </a:extLst>
            </p:cNvPr>
            <p:cNvGrpSpPr>
              <a:grpSpLocks/>
            </p:cNvGrpSpPr>
            <p:nvPr/>
          </p:nvGrpSpPr>
          <p:grpSpPr bwMode="auto">
            <a:xfrm>
              <a:off x="1520" y="3122"/>
              <a:ext cx="618" cy="572"/>
              <a:chOff x="1520" y="3122"/>
              <a:chExt cx="618" cy="572"/>
            </a:xfrm>
          </p:grpSpPr>
          <p:sp>
            <p:nvSpPr>
              <p:cNvPr id="7" name="AutoShape 121">
                <a:extLst>
                  <a:ext uri="{FF2B5EF4-FFF2-40B4-BE49-F238E27FC236}">
                    <a16:creationId xmlns:a16="http://schemas.microsoft.com/office/drawing/2014/main" id="{E670713C-B00A-A7F8-7BDA-8D8CFC6DBB5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8" name="mainfrm">
                <a:extLst>
                  <a:ext uri="{FF2B5EF4-FFF2-40B4-BE49-F238E27FC236}">
                    <a16:creationId xmlns:a16="http://schemas.microsoft.com/office/drawing/2014/main" id="{06502653-E1DC-AD66-492F-A23016EB3294}"/>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9" name="AutoShape 53">
            <a:extLst>
              <a:ext uri="{FF2B5EF4-FFF2-40B4-BE49-F238E27FC236}">
                <a16:creationId xmlns:a16="http://schemas.microsoft.com/office/drawing/2014/main" id="{C590A7FA-292A-68DD-BA40-E4154EC90C13}"/>
              </a:ext>
            </a:extLst>
          </p:cNvPr>
          <p:cNvCxnSpPr>
            <a:cxnSpLocks noChangeShapeType="1"/>
            <a:stCxn id="7" idx="0"/>
            <a:endCxn id="11271" idx="3"/>
          </p:cNvCxnSpPr>
          <p:nvPr/>
        </p:nvCxnSpPr>
        <p:spPr bwMode="auto">
          <a:xfrm flipV="1">
            <a:off x="1013732" y="4484360"/>
            <a:ext cx="1527063"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6" name="Group 172">
            <a:extLst>
              <a:ext uri="{FF2B5EF4-FFF2-40B4-BE49-F238E27FC236}">
                <a16:creationId xmlns:a16="http://schemas.microsoft.com/office/drawing/2014/main" id="{85D85276-0EB7-1AE2-C6B9-1C1B081E77CD}"/>
              </a:ext>
            </a:extLst>
          </p:cNvPr>
          <p:cNvGrpSpPr>
            <a:grpSpLocks/>
          </p:cNvGrpSpPr>
          <p:nvPr/>
        </p:nvGrpSpPr>
        <p:grpSpPr bwMode="auto">
          <a:xfrm>
            <a:off x="10753980" y="4965482"/>
            <a:ext cx="1298575" cy="1244601"/>
            <a:chOff x="3934" y="3122"/>
            <a:chExt cx="818" cy="784"/>
          </a:xfrm>
        </p:grpSpPr>
        <p:sp>
          <p:nvSpPr>
            <p:cNvPr id="17" name="Text Box 157">
              <a:extLst>
                <a:ext uri="{FF2B5EF4-FFF2-40B4-BE49-F238E27FC236}">
                  <a16:creationId xmlns:a16="http://schemas.microsoft.com/office/drawing/2014/main" id="{01EDF904-4EB5-F2D1-08CA-E2795FA63E5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localstart</a:t>
              </a:r>
              <a:endParaRPr lang="en-US" altLang="it-IT" sz="1800" b="1"/>
            </a:p>
          </p:txBody>
        </p:sp>
        <p:grpSp>
          <p:nvGrpSpPr>
            <p:cNvPr id="18" name="Group 171">
              <a:extLst>
                <a:ext uri="{FF2B5EF4-FFF2-40B4-BE49-F238E27FC236}">
                  <a16:creationId xmlns:a16="http://schemas.microsoft.com/office/drawing/2014/main" id="{E908D2E0-882A-DCE1-8E31-B8DE9A66BD5E}"/>
                </a:ext>
              </a:extLst>
            </p:cNvPr>
            <p:cNvGrpSpPr>
              <a:grpSpLocks/>
            </p:cNvGrpSpPr>
            <p:nvPr/>
          </p:nvGrpSpPr>
          <p:grpSpPr bwMode="auto">
            <a:xfrm>
              <a:off x="4035" y="3122"/>
              <a:ext cx="618" cy="572"/>
              <a:chOff x="4035" y="3122"/>
              <a:chExt cx="618" cy="572"/>
            </a:xfrm>
          </p:grpSpPr>
          <p:sp>
            <p:nvSpPr>
              <p:cNvPr id="19" name="AutoShape 159">
                <a:extLst>
                  <a:ext uri="{FF2B5EF4-FFF2-40B4-BE49-F238E27FC236}">
                    <a16:creationId xmlns:a16="http://schemas.microsoft.com/office/drawing/2014/main" id="{CCDD18B8-BBA3-48B3-A824-B633C0073E70}"/>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0" name="mainfrm">
                <a:extLst>
                  <a:ext uri="{FF2B5EF4-FFF2-40B4-BE49-F238E27FC236}">
                    <a16:creationId xmlns:a16="http://schemas.microsoft.com/office/drawing/2014/main" id="{236F0C37-4A9C-D62E-A8E3-04731CF29259}"/>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21" name="AutoShape 62">
            <a:extLst>
              <a:ext uri="{FF2B5EF4-FFF2-40B4-BE49-F238E27FC236}">
                <a16:creationId xmlns:a16="http://schemas.microsoft.com/office/drawing/2014/main" id="{ED3A0163-DB94-229A-2F45-0E877FE02356}"/>
              </a:ext>
            </a:extLst>
          </p:cNvPr>
          <p:cNvCxnSpPr>
            <a:cxnSpLocks noChangeShapeType="1"/>
            <a:stCxn id="11272" idx="5"/>
            <a:endCxn id="19" idx="0"/>
          </p:cNvCxnSpPr>
          <p:nvPr/>
        </p:nvCxnSpPr>
        <p:spPr bwMode="auto">
          <a:xfrm>
            <a:off x="9662470" y="4484360"/>
            <a:ext cx="1811016"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2" name="Rectangle 44">
            <a:extLst>
              <a:ext uri="{FF2B5EF4-FFF2-40B4-BE49-F238E27FC236}">
                <a16:creationId xmlns:a16="http://schemas.microsoft.com/office/drawing/2014/main" id="{83797C48-F4E9-76B8-7A6E-FB098C8E655D}"/>
              </a:ext>
            </a:extLst>
          </p:cNvPr>
          <p:cNvSpPr>
            <a:spLocks noChangeArrowheads="1"/>
          </p:cNvSpPr>
          <p:nvPr/>
        </p:nvSpPr>
        <p:spPr bwMode="auto">
          <a:xfrm>
            <a:off x="8557661" y="1933545"/>
            <a:ext cx="1558440" cy="400110"/>
          </a:xfrm>
          <a:prstGeom prst="rect">
            <a:avLst/>
          </a:prstGeom>
          <a:solidFill>
            <a:schemeClr val="bg1"/>
          </a:solidFill>
          <a:ln w="38100">
            <a:solidFill>
              <a:srgbClr val="80808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a:latin typeface="Courier New" panose="02070309020205020404" pitchFamily="49" charset="0"/>
              </a:rPr>
              <a:t>net</a:t>
            </a:r>
            <a:r>
              <a:rPr lang="en-US" altLang="it-IT" sz="2000"/>
              <a:t> domain</a:t>
            </a:r>
          </a:p>
        </p:txBody>
      </p:sp>
      <p:sp>
        <p:nvSpPr>
          <p:cNvPr id="13" name="Rectangle 45">
            <a:extLst>
              <a:ext uri="{FF2B5EF4-FFF2-40B4-BE49-F238E27FC236}">
                <a16:creationId xmlns:a16="http://schemas.microsoft.com/office/drawing/2014/main" id="{C819484F-3CD8-3990-CA6E-547700EA328C}"/>
              </a:ext>
            </a:extLst>
          </p:cNvPr>
          <p:cNvSpPr>
            <a:spLocks noChangeArrowheads="1"/>
          </p:cNvSpPr>
          <p:nvPr/>
        </p:nvSpPr>
        <p:spPr bwMode="auto">
          <a:xfrm>
            <a:off x="7292029" y="1212820"/>
            <a:ext cx="2789546" cy="400110"/>
          </a:xfrm>
          <a:prstGeom prst="rect">
            <a:avLst/>
          </a:prstGeom>
          <a:solidFill>
            <a:schemeClr val="bg1"/>
          </a:solidFill>
          <a:ln w="38100">
            <a:solidFill>
              <a:srgbClr val="808080"/>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en-US" altLang="it-IT" sz="2000" b="1" err="1">
                <a:latin typeface="Courier New" panose="02070309020205020404" pitchFamily="49" charset="0"/>
              </a:rPr>
              <a:t>startup.net</a:t>
            </a:r>
            <a:r>
              <a:rPr lang="en-US" altLang="it-IT" sz="2000"/>
              <a:t> domain</a:t>
            </a:r>
          </a:p>
        </p:txBody>
      </p:sp>
      <p:cxnSp>
        <p:nvCxnSpPr>
          <p:cNvPr id="14" name="AutoShape 46">
            <a:extLst>
              <a:ext uri="{FF2B5EF4-FFF2-40B4-BE49-F238E27FC236}">
                <a16:creationId xmlns:a16="http://schemas.microsoft.com/office/drawing/2014/main" id="{A355C685-1AEC-CA6F-01CC-DF996FD644B5}"/>
              </a:ext>
            </a:extLst>
          </p:cNvPr>
          <p:cNvCxnSpPr>
            <a:cxnSpLocks noChangeShapeType="1"/>
            <a:stCxn id="12" idx="2"/>
          </p:cNvCxnSpPr>
          <p:nvPr/>
        </p:nvCxnSpPr>
        <p:spPr bwMode="auto">
          <a:xfrm rot="5400000">
            <a:off x="8691181" y="2329276"/>
            <a:ext cx="641320" cy="650081"/>
          </a:xfrm>
          <a:prstGeom prst="curvedConnector2">
            <a:avLst/>
          </a:prstGeom>
          <a:noFill/>
          <a:ln w="38100">
            <a:solidFill>
              <a:srgbClr val="808080"/>
            </a:solidFill>
            <a:prstDash val="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AutoShape 47">
            <a:extLst>
              <a:ext uri="{FF2B5EF4-FFF2-40B4-BE49-F238E27FC236}">
                <a16:creationId xmlns:a16="http://schemas.microsoft.com/office/drawing/2014/main" id="{D1E9B032-D690-8131-81FD-57EE21C019FD}"/>
              </a:ext>
            </a:extLst>
          </p:cNvPr>
          <p:cNvCxnSpPr>
            <a:cxnSpLocks noChangeShapeType="1"/>
            <a:stCxn id="13" idx="3"/>
          </p:cNvCxnSpPr>
          <p:nvPr/>
        </p:nvCxnSpPr>
        <p:spPr bwMode="auto">
          <a:xfrm flipH="1">
            <a:off x="9910764" y="1412875"/>
            <a:ext cx="170811" cy="2882900"/>
          </a:xfrm>
          <a:prstGeom prst="curvedConnector4">
            <a:avLst>
              <a:gd name="adj1" fmla="val -133832"/>
              <a:gd name="adj2" fmla="val 53470"/>
            </a:avLst>
          </a:prstGeom>
          <a:noFill/>
          <a:ln w="38100">
            <a:solidFill>
              <a:srgbClr val="808080"/>
            </a:solidFill>
            <a:prstDash val="dash"/>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Rectangle 49">
            <a:extLst>
              <a:ext uri="{FF2B5EF4-FFF2-40B4-BE49-F238E27FC236}">
                <a16:creationId xmlns:a16="http://schemas.microsoft.com/office/drawing/2014/main" id="{534CE37F-64F5-7809-A64A-06A669E10690}"/>
              </a:ext>
            </a:extLst>
          </p:cNvPr>
          <p:cNvSpPr txBox="1">
            <a:spLocks noChangeArrowheads="1"/>
          </p:cNvSpPr>
          <p:nvPr/>
        </p:nvSpPr>
        <p:spPr bwMode="auto">
          <a:xfrm>
            <a:off x="173105" y="1407314"/>
            <a:ext cx="4403725" cy="2709863"/>
          </a:xfrm>
          <a:prstGeom prst="rect">
            <a:avLst/>
          </a:prstGeom>
          <a:solidFill>
            <a:schemeClr val="accent6">
              <a:lumMod val="40000"/>
              <a:lumOff val="6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8" indent="-342908" algn="l" rtl="0" eaLnBrk="1" fontAlgn="base" hangingPunct="1">
              <a:spcBef>
                <a:spcPct val="20000"/>
              </a:spcBef>
              <a:spcAft>
                <a:spcPct val="0"/>
              </a:spcAft>
              <a:buClr>
                <a:schemeClr val="tx2"/>
              </a:buClr>
              <a:buSzPct val="70000"/>
              <a:buFont typeface="Wingdings" panose="05000000000000000000" pitchFamily="2" charset="2"/>
              <a:buChar char="n"/>
              <a:defRPr sz="3200">
                <a:solidFill>
                  <a:schemeClr val="tx1"/>
                </a:solidFill>
                <a:latin typeface="+mn-lt"/>
                <a:ea typeface="+mn-ea"/>
                <a:cs typeface="+mn-cs"/>
              </a:defRPr>
            </a:lvl1pPr>
            <a:lvl2pPr marL="742969" indent="-285757" algn="l" rtl="0" eaLnBrk="1" fontAlgn="base" hangingPunct="1">
              <a:spcBef>
                <a:spcPct val="20000"/>
              </a:spcBef>
              <a:spcAft>
                <a:spcPct val="0"/>
              </a:spcAft>
              <a:buClr>
                <a:schemeClr val="accent1"/>
              </a:buClr>
              <a:buSzPct val="70000"/>
              <a:buFont typeface="Wingdings" panose="05000000000000000000" pitchFamily="2" charset="2"/>
              <a:buChar char="n"/>
              <a:defRPr sz="2800">
                <a:solidFill>
                  <a:schemeClr val="tx1"/>
                </a:solidFill>
                <a:latin typeface="+mn-lt"/>
              </a:defRPr>
            </a:lvl2pPr>
            <a:lvl3pPr marL="1143028" indent="-228606" algn="l" rtl="0" eaLnBrk="1" fontAlgn="base" hangingPunct="1">
              <a:spcBef>
                <a:spcPct val="20000"/>
              </a:spcBef>
              <a:spcAft>
                <a:spcPct val="0"/>
              </a:spcAft>
              <a:buClr>
                <a:srgbClr val="66CC00"/>
              </a:buClr>
              <a:buSzPct val="70000"/>
              <a:buFont typeface="Wingdings" panose="05000000000000000000" pitchFamily="2" charset="2"/>
              <a:buChar char="n"/>
              <a:defRPr sz="2400">
                <a:solidFill>
                  <a:schemeClr val="tx1"/>
                </a:solidFill>
                <a:latin typeface="+mn-lt"/>
              </a:defRPr>
            </a:lvl3pPr>
            <a:lvl4pPr marL="1600240" indent="-228606" algn="l" rtl="0" eaLnBrk="1" fontAlgn="base" hangingPunct="1">
              <a:spcBef>
                <a:spcPct val="20000"/>
              </a:spcBef>
              <a:spcAft>
                <a:spcPct val="0"/>
              </a:spcAft>
              <a:buSzPct val="70000"/>
              <a:buFont typeface="Wingdings" panose="05000000000000000000" pitchFamily="2" charset="2"/>
              <a:buChar char="l"/>
              <a:defRPr sz="2000">
                <a:solidFill>
                  <a:schemeClr val="tx1"/>
                </a:solidFill>
                <a:latin typeface="+mn-lt"/>
              </a:defRPr>
            </a:lvl4pPr>
            <a:lvl5pPr marL="2057452" indent="-228606" algn="l" rtl="0" eaLnBrk="1" fontAlgn="base" hangingPunct="1">
              <a:spcBef>
                <a:spcPct val="20000"/>
              </a:spcBef>
              <a:spcAft>
                <a:spcPct val="0"/>
              </a:spcAft>
              <a:buFont typeface="Arial" panose="020B0604020202020204" pitchFamily="34" charset="0"/>
              <a:buChar char="–"/>
              <a:defRPr sz="2000">
                <a:solidFill>
                  <a:schemeClr val="tx1"/>
                </a:solidFill>
                <a:latin typeface="+mn-lt"/>
              </a:defRPr>
            </a:lvl5pPr>
            <a:lvl6pPr marL="2514663" indent="-228606" algn="l" rtl="0" eaLnBrk="1" fontAlgn="base" hangingPunct="1">
              <a:spcBef>
                <a:spcPct val="20000"/>
              </a:spcBef>
              <a:spcAft>
                <a:spcPct val="0"/>
              </a:spcAft>
              <a:buFont typeface="Arial" charset="0"/>
              <a:buChar char="–"/>
              <a:defRPr sz="2000">
                <a:solidFill>
                  <a:schemeClr val="tx1"/>
                </a:solidFill>
                <a:latin typeface="+mn-lt"/>
              </a:defRPr>
            </a:lvl6pPr>
            <a:lvl7pPr marL="2971874" indent="-228606" algn="l" rtl="0" eaLnBrk="1" fontAlgn="base" hangingPunct="1">
              <a:spcBef>
                <a:spcPct val="20000"/>
              </a:spcBef>
              <a:spcAft>
                <a:spcPct val="0"/>
              </a:spcAft>
              <a:buFont typeface="Arial" charset="0"/>
              <a:buChar char="–"/>
              <a:defRPr sz="2000">
                <a:solidFill>
                  <a:schemeClr val="tx1"/>
                </a:solidFill>
                <a:latin typeface="+mn-lt"/>
              </a:defRPr>
            </a:lvl7pPr>
            <a:lvl8pPr marL="3429086" indent="-228606" algn="l" rtl="0" eaLnBrk="1" fontAlgn="base" hangingPunct="1">
              <a:spcBef>
                <a:spcPct val="20000"/>
              </a:spcBef>
              <a:spcAft>
                <a:spcPct val="0"/>
              </a:spcAft>
              <a:buFont typeface="Arial" charset="0"/>
              <a:buChar char="–"/>
              <a:defRPr sz="2000">
                <a:solidFill>
                  <a:schemeClr val="tx1"/>
                </a:solidFill>
                <a:latin typeface="+mn-lt"/>
              </a:defRPr>
            </a:lvl8pPr>
            <a:lvl9pPr marL="3886297" indent="-228606" algn="l" rtl="0" eaLnBrk="1" fontAlgn="base" hangingPunct="1">
              <a:spcBef>
                <a:spcPct val="20000"/>
              </a:spcBef>
              <a:spcAft>
                <a:spcPct val="0"/>
              </a:spcAft>
              <a:buFont typeface="Arial" charset="0"/>
              <a:buChar char="–"/>
              <a:defRPr sz="2000">
                <a:solidFill>
                  <a:schemeClr val="tx1"/>
                </a:solidFill>
                <a:latin typeface="+mn-lt"/>
              </a:defRPr>
            </a:lvl9pPr>
          </a:lstStyle>
          <a:p>
            <a:r>
              <a:rPr lang="en-US" altLang="it-IT" sz="2800" kern="0">
                <a:solidFill>
                  <a:schemeClr val="accent1"/>
                </a:solidFill>
              </a:rPr>
              <a:t>domains</a:t>
            </a:r>
            <a:r>
              <a:rPr lang="en-US" altLang="it-IT" sz="2800" kern="0"/>
              <a:t> are subtrees</a:t>
            </a:r>
          </a:p>
          <a:p>
            <a:pPr lvl="1"/>
            <a:r>
              <a:rPr lang="en-US" altLang="it-IT" sz="2400" kern="0"/>
              <a:t>their name is the name of the root node</a:t>
            </a:r>
          </a:p>
          <a:p>
            <a:pPr lvl="1"/>
            <a:r>
              <a:rPr lang="en-US" altLang="it-IT" sz="2400" kern="0"/>
              <a:t>every node (including leaves) defines a domain</a:t>
            </a:r>
          </a:p>
          <a:p>
            <a:pPr lvl="1"/>
            <a:r>
              <a:rPr lang="en-US" altLang="it-IT" sz="2400" kern="0"/>
              <a:t>domains do</a:t>
            </a:r>
            <a:r>
              <a:rPr lang="en-US" altLang="it-IT" sz="2400" kern="0">
                <a:solidFill>
                  <a:schemeClr val="tx2"/>
                </a:solidFill>
              </a:rPr>
              <a:t> overlap</a:t>
            </a:r>
          </a:p>
        </p:txBody>
      </p:sp>
    </p:spTree>
    <p:extLst>
      <p:ext uri="{BB962C8B-B14F-4D97-AF65-F5344CB8AC3E}">
        <p14:creationId xmlns:p14="http://schemas.microsoft.com/office/powerpoint/2010/main" val="1757301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animBg="1"/>
      <p:bldP spid="22"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6">
            <a:extLst>
              <a:ext uri="{FF2B5EF4-FFF2-40B4-BE49-F238E27FC236}">
                <a16:creationId xmlns:a16="http://schemas.microsoft.com/office/drawing/2014/main" id="{CAB3F2A4-81A9-B548-6329-72EE2137FFC2}"/>
              </a:ext>
            </a:extLst>
          </p:cNvPr>
          <p:cNvSpPr>
            <a:spLocks noChangeArrowheads="1"/>
          </p:cNvSpPr>
          <p:nvPr/>
        </p:nvSpPr>
        <p:spPr bwMode="auto">
          <a:xfrm>
            <a:off x="463013" y="3485193"/>
            <a:ext cx="3014184" cy="1381055"/>
          </a:xfrm>
          <a:prstGeom prst="foldedCorner">
            <a:avLst>
              <a:gd name="adj" fmla="val 9681"/>
            </a:avLst>
          </a:prstGeom>
          <a:solidFill>
            <a:schemeClr val="accent2"/>
          </a:solidFill>
          <a:ln w="12700">
            <a:solidFill>
              <a:schemeClr val="tx1"/>
            </a:solidFill>
            <a:round/>
            <a:headEnd/>
            <a:tailEnd/>
          </a:ln>
          <a:effectLst/>
        </p:spPr>
        <p:txBody>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these sections correspond to those contained in DNS packets</a:t>
            </a:r>
          </a:p>
        </p:txBody>
      </p:sp>
      <p:sp>
        <p:nvSpPr>
          <p:cNvPr id="10" name="Rectangle 33">
            <a:extLst>
              <a:ext uri="{FF2B5EF4-FFF2-40B4-BE49-F238E27FC236}">
                <a16:creationId xmlns:a16="http://schemas.microsoft.com/office/drawing/2014/main" id="{7F39DC71-3706-E168-E5C7-6C231AB56AF4}"/>
              </a:ext>
            </a:extLst>
          </p:cNvPr>
          <p:cNvSpPr>
            <a:spLocks noChangeArrowheads="1"/>
          </p:cNvSpPr>
          <p:nvPr/>
        </p:nvSpPr>
        <p:spPr bwMode="auto">
          <a:xfrm>
            <a:off x="3999173" y="3281332"/>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Rectangle 33">
            <a:extLst>
              <a:ext uri="{FF2B5EF4-FFF2-40B4-BE49-F238E27FC236}">
                <a16:creationId xmlns:a16="http://schemas.microsoft.com/office/drawing/2014/main" id="{79929F62-4529-1753-E301-B844EC2DD76A}"/>
              </a:ext>
            </a:extLst>
          </p:cNvPr>
          <p:cNvSpPr>
            <a:spLocks noChangeArrowheads="1"/>
          </p:cNvSpPr>
          <p:nvPr/>
        </p:nvSpPr>
        <p:spPr bwMode="auto">
          <a:xfrm>
            <a:off x="3999172" y="3844094"/>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Rectangle 33">
            <a:extLst>
              <a:ext uri="{FF2B5EF4-FFF2-40B4-BE49-F238E27FC236}">
                <a16:creationId xmlns:a16="http://schemas.microsoft.com/office/drawing/2014/main" id="{E3A5E90F-4EDD-190B-B45D-4D1CDF44B364}"/>
              </a:ext>
            </a:extLst>
          </p:cNvPr>
          <p:cNvSpPr>
            <a:spLocks noChangeArrowheads="1"/>
          </p:cNvSpPr>
          <p:nvPr/>
        </p:nvSpPr>
        <p:spPr bwMode="auto">
          <a:xfrm>
            <a:off x="3999172" y="4424037"/>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4" name="Rectangle 33">
            <a:extLst>
              <a:ext uri="{FF2B5EF4-FFF2-40B4-BE49-F238E27FC236}">
                <a16:creationId xmlns:a16="http://schemas.microsoft.com/office/drawing/2014/main" id="{382E3FFF-2E3D-FAE5-5F09-1977C0BCD36C}"/>
              </a:ext>
            </a:extLst>
          </p:cNvPr>
          <p:cNvSpPr>
            <a:spLocks noChangeArrowheads="1"/>
          </p:cNvSpPr>
          <p:nvPr/>
        </p:nvSpPr>
        <p:spPr bwMode="auto">
          <a:xfrm>
            <a:off x="3999173" y="4976219"/>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Tree>
    <p:extLst>
      <p:ext uri="{BB962C8B-B14F-4D97-AF65-F5344CB8AC3E}">
        <p14:creationId xmlns:p14="http://schemas.microsoft.com/office/powerpoint/2010/main" val="53073960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0" name="Rectangle 33">
            <a:extLst>
              <a:ext uri="{FF2B5EF4-FFF2-40B4-BE49-F238E27FC236}">
                <a16:creationId xmlns:a16="http://schemas.microsoft.com/office/drawing/2014/main" id="{7F39DC71-3706-E168-E5C7-6C231AB56AF4}"/>
              </a:ext>
            </a:extLst>
          </p:cNvPr>
          <p:cNvSpPr>
            <a:spLocks noChangeArrowheads="1"/>
          </p:cNvSpPr>
          <p:nvPr/>
        </p:nvSpPr>
        <p:spPr bwMode="auto">
          <a:xfrm>
            <a:off x="3999173" y="3281332"/>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 name="AutoShape 35">
            <a:extLst>
              <a:ext uri="{FF2B5EF4-FFF2-40B4-BE49-F238E27FC236}">
                <a16:creationId xmlns:a16="http://schemas.microsoft.com/office/drawing/2014/main" id="{520F25F7-0F9F-5B67-39C6-3742292A20DB}"/>
              </a:ext>
            </a:extLst>
          </p:cNvPr>
          <p:cNvSpPr>
            <a:spLocks noChangeArrowheads="1"/>
          </p:cNvSpPr>
          <p:nvPr/>
        </p:nvSpPr>
        <p:spPr bwMode="auto">
          <a:xfrm>
            <a:off x="346372" y="2445657"/>
            <a:ext cx="3066617" cy="2422453"/>
          </a:xfrm>
          <a:prstGeom prst="wedgeRoundRectCallout">
            <a:avLst>
              <a:gd name="adj1" fmla="val 66025"/>
              <a:gd name="adj2" fmla="val -9442"/>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000" dirty="0"/>
              <a:t>records being searched</a:t>
            </a:r>
          </a:p>
          <a:p>
            <a:pPr eaLnBrk="1" hangingPunct="1">
              <a:spcBef>
                <a:spcPct val="0"/>
              </a:spcBef>
              <a:buClrTx/>
              <a:buSzTx/>
              <a:buFontTx/>
              <a:buNone/>
            </a:pPr>
            <a:r>
              <a:rPr lang="en-US" altLang="it-IT" sz="2000" dirty="0"/>
              <a:t>(class: </a:t>
            </a:r>
            <a:r>
              <a:rPr lang="en-US" altLang="it-IT" sz="2000" b="1" dirty="0">
                <a:latin typeface="Courier New" panose="02070309020205020404" pitchFamily="49" charset="0"/>
              </a:rPr>
              <a:t>IN</a:t>
            </a:r>
            <a:r>
              <a:rPr lang="en-US" altLang="it-IT" sz="2000" dirty="0"/>
              <a:t>, type: </a:t>
            </a:r>
            <a:r>
              <a:rPr lang="en-US" altLang="it-IT" sz="2000" b="1" dirty="0">
                <a:latin typeface="Courier New" panose="02070309020205020404" pitchFamily="49" charset="0"/>
              </a:rPr>
              <a:t>A</a:t>
            </a:r>
            <a:r>
              <a:rPr lang="en-US" altLang="it-IT" sz="2000" dirty="0"/>
              <a:t> </a:t>
            </a:r>
            <a:r>
              <a:rPr lang="en-US" altLang="it-IT" sz="2000" dirty="0">
                <a:sym typeface="Symbol" panose="05050102010706020507" pitchFamily="18" charset="2"/>
              </a:rPr>
              <a:t> address records)</a:t>
            </a:r>
          </a:p>
          <a:p>
            <a:pPr eaLnBrk="1" hangingPunct="1">
              <a:spcBef>
                <a:spcPct val="0"/>
              </a:spcBef>
              <a:buClrTx/>
              <a:buSzTx/>
              <a:buFontTx/>
              <a:buNone/>
            </a:pPr>
            <a:endParaRPr lang="en-US" altLang="it-IT" sz="900" dirty="0">
              <a:sym typeface="Symbol" panose="05050102010706020507" pitchFamily="18" charset="2"/>
            </a:endParaRPr>
          </a:p>
          <a:p>
            <a:pPr eaLnBrk="1" hangingPunct="1">
              <a:spcBef>
                <a:spcPct val="0"/>
              </a:spcBef>
              <a:buClrTx/>
              <a:buSzTx/>
              <a:buFontTx/>
              <a:buNone/>
            </a:pPr>
            <a:r>
              <a:rPr lang="en-US" altLang="it-IT" sz="1800" dirty="0">
                <a:sym typeface="Symbol" panose="05050102010706020507" pitchFamily="18" charset="2"/>
              </a:rPr>
              <a:t>a </a:t>
            </a:r>
            <a:r>
              <a:rPr lang="en-US" altLang="it-IT" sz="1800" dirty="0" err="1">
                <a:sym typeface="Symbol" panose="05050102010706020507" pitchFamily="18" charset="2"/>
              </a:rPr>
              <a:t>dns</a:t>
            </a:r>
            <a:r>
              <a:rPr lang="en-US" altLang="it-IT" sz="1800" dirty="0">
                <a:sym typeface="Symbol" panose="05050102010706020507" pitchFamily="18" charset="2"/>
              </a:rPr>
              <a:t> message never contains more than one question section</a:t>
            </a:r>
            <a:endParaRPr lang="en-US" altLang="it-IT" sz="1400" dirty="0">
              <a:sym typeface="Symbol" panose="05050102010706020507" pitchFamily="18" charset="2"/>
            </a:endParaRPr>
          </a:p>
        </p:txBody>
      </p:sp>
    </p:spTree>
    <p:extLst>
      <p:ext uri="{BB962C8B-B14F-4D97-AF65-F5344CB8AC3E}">
        <p14:creationId xmlns:p14="http://schemas.microsoft.com/office/powerpoint/2010/main" val="388116129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1" name="AutoShape 35">
            <a:extLst>
              <a:ext uri="{FF2B5EF4-FFF2-40B4-BE49-F238E27FC236}">
                <a16:creationId xmlns:a16="http://schemas.microsoft.com/office/drawing/2014/main" id="{520F25F7-0F9F-5B67-39C6-3742292A20DB}"/>
              </a:ext>
            </a:extLst>
          </p:cNvPr>
          <p:cNvSpPr>
            <a:spLocks noChangeArrowheads="1"/>
          </p:cNvSpPr>
          <p:nvPr/>
        </p:nvSpPr>
        <p:spPr bwMode="auto">
          <a:xfrm>
            <a:off x="609600" y="1890497"/>
            <a:ext cx="2989943" cy="1404246"/>
          </a:xfrm>
          <a:prstGeom prst="wedgeRoundRectCallout">
            <a:avLst>
              <a:gd name="adj1" fmla="val 60240"/>
              <a:gd name="adj2" fmla="val 94381"/>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000" dirty="0"/>
              <a:t>records that form the answer to the question</a:t>
            </a:r>
            <a:endParaRPr lang="en-US" altLang="it-IT" sz="2000" dirty="0">
              <a:sym typeface="Symbol" panose="05050102010706020507" pitchFamily="18" charset="2"/>
            </a:endParaRPr>
          </a:p>
          <a:p>
            <a:pPr eaLnBrk="1" hangingPunct="1">
              <a:spcBef>
                <a:spcPct val="0"/>
              </a:spcBef>
              <a:buClrTx/>
              <a:buSzTx/>
              <a:buFontTx/>
              <a:buNone/>
            </a:pPr>
            <a:endParaRPr lang="en-US" altLang="it-IT" sz="900" dirty="0">
              <a:sym typeface="Symbol" panose="05050102010706020507" pitchFamily="18" charset="2"/>
            </a:endParaRPr>
          </a:p>
          <a:p>
            <a:pPr eaLnBrk="1" hangingPunct="1">
              <a:spcBef>
                <a:spcPct val="0"/>
              </a:spcBef>
              <a:buClrTx/>
              <a:buSzTx/>
              <a:buFontTx/>
              <a:buNone/>
            </a:pPr>
            <a:r>
              <a:rPr lang="en-US" altLang="it-IT" sz="1800" dirty="0">
                <a:sym typeface="Symbol" panose="05050102010706020507" pitchFamily="18" charset="2"/>
              </a:rPr>
              <a:t>may be more than one</a:t>
            </a:r>
            <a:endParaRPr lang="en-US" altLang="it-IT" sz="1400" dirty="0">
              <a:sym typeface="Symbol" panose="05050102010706020507" pitchFamily="18" charset="2"/>
            </a:endParaRPr>
          </a:p>
        </p:txBody>
      </p:sp>
      <p:sp>
        <p:nvSpPr>
          <p:cNvPr id="9" name="Rectangle 33">
            <a:extLst>
              <a:ext uri="{FF2B5EF4-FFF2-40B4-BE49-F238E27FC236}">
                <a16:creationId xmlns:a16="http://schemas.microsoft.com/office/drawing/2014/main" id="{FBA34DDC-8741-8FCC-0D98-B6F4C094C919}"/>
              </a:ext>
            </a:extLst>
          </p:cNvPr>
          <p:cNvSpPr>
            <a:spLocks noChangeArrowheads="1"/>
          </p:cNvSpPr>
          <p:nvPr/>
        </p:nvSpPr>
        <p:spPr bwMode="auto">
          <a:xfrm>
            <a:off x="3999172" y="3844094"/>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2" name="AutoShape 32">
            <a:extLst>
              <a:ext uri="{FF2B5EF4-FFF2-40B4-BE49-F238E27FC236}">
                <a16:creationId xmlns:a16="http://schemas.microsoft.com/office/drawing/2014/main" id="{B86CA001-2E27-D558-F77E-33E671048F71}"/>
              </a:ext>
            </a:extLst>
          </p:cNvPr>
          <p:cNvSpPr>
            <a:spLocks noChangeArrowheads="1"/>
          </p:cNvSpPr>
          <p:nvPr/>
        </p:nvSpPr>
        <p:spPr bwMode="auto">
          <a:xfrm>
            <a:off x="481119" y="4361543"/>
            <a:ext cx="7416800" cy="1618343"/>
          </a:xfrm>
          <a:prstGeom prst="wedgeRoundRectCallout">
            <a:avLst>
              <a:gd name="adj1" fmla="val 35083"/>
              <a:gd name="adj2" fmla="val -57800"/>
              <a:gd name="adj3" fmla="val 16667"/>
            </a:avLst>
          </a:prstGeom>
          <a:solidFill>
            <a:schemeClr val="accent2"/>
          </a:solidFill>
          <a:ln w="12700" algn="ctr">
            <a:solidFill>
              <a:schemeClr val="tx1"/>
            </a:solidFill>
            <a:miter lim="800000"/>
            <a:headEnd/>
            <a:tailEnd/>
          </a:ln>
          <a:effectLst/>
        </p:spPr>
        <p:txBody>
          <a:bodyPr lIns="0" tIns="0" rIns="0" bIns="0" anchor="ctr"/>
          <a:lstStyle>
            <a:lvl1pPr marL="177800" indent="-177800">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1800" dirty="0"/>
              <a:t>time to live of a resource record that is cached on the server</a:t>
            </a:r>
          </a:p>
          <a:p>
            <a:pPr eaLnBrk="1" hangingPunct="1">
              <a:spcBef>
                <a:spcPct val="0"/>
              </a:spcBef>
              <a:buClrTx/>
              <a:buSzTx/>
              <a:buFontTx/>
              <a:buChar char="•"/>
            </a:pPr>
            <a:r>
              <a:rPr lang="en-US" altLang="it-IT" sz="1800" dirty="0"/>
              <a:t>try invoking </a:t>
            </a:r>
            <a:r>
              <a:rPr lang="en-US" altLang="it-IT" sz="1800" b="1" dirty="0">
                <a:latin typeface="Courier New" panose="02070309020205020404" pitchFamily="49" charset="0"/>
              </a:rPr>
              <a:t>dig</a:t>
            </a:r>
            <a:r>
              <a:rPr lang="en-US" altLang="it-IT" sz="1800" dirty="0"/>
              <a:t> once more to see it decreasing</a:t>
            </a:r>
          </a:p>
          <a:p>
            <a:pPr eaLnBrk="1" hangingPunct="1">
              <a:spcBef>
                <a:spcPct val="0"/>
              </a:spcBef>
              <a:buClrTx/>
              <a:buSzTx/>
              <a:buFontTx/>
              <a:buChar char="•"/>
            </a:pPr>
            <a:r>
              <a:rPr lang="en-US" altLang="it-IT" sz="1800" dirty="0"/>
              <a:t>constant if the record is not cached (i.e., it is stored on the name server being queried – by default the one configured in </a:t>
            </a:r>
            <a:r>
              <a:rPr lang="en-US" altLang="it-IT" sz="1800" b="1" dirty="0">
                <a:latin typeface="Courier New" panose="02070309020205020404" pitchFamily="49" charset="0"/>
              </a:rPr>
              <a:t>/</a:t>
            </a:r>
            <a:r>
              <a:rPr lang="en-US" altLang="it-IT" sz="1800" b="1" dirty="0" err="1">
                <a:latin typeface="Courier New" panose="02070309020205020404" pitchFamily="49" charset="0"/>
              </a:rPr>
              <a:t>etc</a:t>
            </a:r>
            <a:r>
              <a:rPr lang="en-US" altLang="it-IT" sz="1800" b="1" dirty="0">
                <a:latin typeface="Courier New" panose="02070309020205020404" pitchFamily="49" charset="0"/>
              </a:rPr>
              <a:t>/</a:t>
            </a:r>
            <a:r>
              <a:rPr lang="en-US" altLang="it-IT" sz="1800" b="1" dirty="0" err="1">
                <a:latin typeface="Courier New" panose="02070309020205020404" pitchFamily="49" charset="0"/>
              </a:rPr>
              <a:t>resolv.conf</a:t>
            </a:r>
            <a:r>
              <a:rPr lang="en-US" altLang="it-IT" sz="1800" dirty="0"/>
              <a:t>)</a:t>
            </a:r>
          </a:p>
        </p:txBody>
      </p:sp>
    </p:spTree>
    <p:extLst>
      <p:ext uri="{BB962C8B-B14F-4D97-AF65-F5344CB8AC3E}">
        <p14:creationId xmlns:p14="http://schemas.microsoft.com/office/powerpoint/2010/main" val="332232431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7 – </a:t>
            </a:r>
            <a:r>
              <a:rPr lang="it-IT" altLang="it-IT" dirty="0" err="1"/>
              <a:t>advanced</a:t>
            </a:r>
            <a:r>
              <a:rPr lang="it-IT" altLang="it-IT" dirty="0"/>
              <a:t> queries</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50212" y="1033518"/>
            <a:ext cx="7895416" cy="5419673"/>
            <a:chOff x="3684864" y="2378845"/>
            <a:chExt cx="7895416" cy="5419673"/>
          </a:xfrm>
        </p:grpSpPr>
        <p:sp>
          <p:nvSpPr>
            <p:cNvPr id="3" name="Rectangle 4">
              <a:extLst>
                <a:ext uri="{FF2B5EF4-FFF2-40B4-BE49-F238E27FC236}">
                  <a16:creationId xmlns:a16="http://schemas.microsoft.com/office/drawing/2014/main" id="{DC63921D-88D3-B985-80CA-710AFAACA5B0}"/>
                </a:ext>
              </a:extLst>
            </p:cNvPr>
            <p:cNvSpPr/>
            <p:nvPr/>
          </p:nvSpPr>
          <p:spPr>
            <a:xfrm>
              <a:off x="3684866" y="2668295"/>
              <a:ext cx="7895414" cy="5130223"/>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pc2.startup.net</a:t>
              </a: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22137</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rd</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b4c95f2012cf8905d705a97c657b10f314be1a5abe3ec74d (good)</a:t>
              </a:r>
            </a:p>
            <a:p>
              <a:pPr eaLnBrk="1" hangingPunct="1">
                <a:lnSpc>
                  <a:spcPts val="1500"/>
                </a:lnSpc>
              </a:pPr>
              <a:r>
                <a:rPr lang="en-US" altLang="it-IT" sz="1400" dirty="0">
                  <a:solidFill>
                    <a:schemeClr val="bg1"/>
                  </a:solidFill>
                  <a:latin typeface="Lucida Console" panose="020B0609040504020204" pitchFamily="49" charset="0"/>
                </a:rPr>
                <a:t>;; QUESTION SECTION:</a:t>
              </a:r>
            </a:p>
            <a:p>
              <a:pPr eaLnBrk="1" hangingPunct="1">
                <a:lnSpc>
                  <a:spcPts val="1500"/>
                </a:lnSpc>
              </a:pPr>
              <a:r>
                <a:rPr lang="en-US" altLang="it-IT" sz="1400" dirty="0">
                  <a:solidFill>
                    <a:schemeClr val="bg1"/>
                  </a:solidFill>
                  <a:latin typeface="Lucida Console" panose="020B0609040504020204" pitchFamily="49" charset="0"/>
                </a:rPr>
                <a:t>;pc2.startup.net.               IN      A</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59173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ADDITIONAL SECTION:</a:t>
              </a:r>
            </a:p>
            <a:p>
              <a:pPr eaLnBrk="1" hangingPunct="1">
                <a:lnSpc>
                  <a:spcPts val="1500"/>
                </a:lnSpc>
              </a:pPr>
              <a:r>
                <a:rPr lang="en-US" altLang="it-IT" sz="1400" dirty="0">
                  <a:solidFill>
                    <a:schemeClr val="bg1"/>
                  </a:solidFill>
                  <a:latin typeface="Lucida Console" panose="020B0609040504020204" pitchFamily="49" charset="0"/>
                </a:rPr>
                <a:t>dnsstart.startup.net.   59173   IN      A       192.168.0.22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14:28:03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0" name="Rectangle 33">
            <a:extLst>
              <a:ext uri="{FF2B5EF4-FFF2-40B4-BE49-F238E27FC236}">
                <a16:creationId xmlns:a16="http://schemas.microsoft.com/office/drawing/2014/main" id="{56FB23C0-DD24-6D59-BA58-50A0047E3679}"/>
              </a:ext>
            </a:extLst>
          </p:cNvPr>
          <p:cNvSpPr>
            <a:spLocks noChangeArrowheads="1"/>
          </p:cNvSpPr>
          <p:nvPr/>
        </p:nvSpPr>
        <p:spPr bwMode="auto">
          <a:xfrm>
            <a:off x="3999172" y="4424037"/>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3" name="Rectangle 33">
            <a:extLst>
              <a:ext uri="{FF2B5EF4-FFF2-40B4-BE49-F238E27FC236}">
                <a16:creationId xmlns:a16="http://schemas.microsoft.com/office/drawing/2014/main" id="{2ADD9F96-F846-4ADB-AEE6-571A9D7D46D1}"/>
              </a:ext>
            </a:extLst>
          </p:cNvPr>
          <p:cNvSpPr>
            <a:spLocks noChangeArrowheads="1"/>
          </p:cNvSpPr>
          <p:nvPr/>
        </p:nvSpPr>
        <p:spPr bwMode="auto">
          <a:xfrm>
            <a:off x="3999173" y="4976219"/>
            <a:ext cx="7186711" cy="192212"/>
          </a:xfrm>
          <a:prstGeom prst="rect">
            <a:avLst/>
          </a:prstGeom>
          <a:solidFill>
            <a:srgbClr val="FFCCCC">
              <a:alpha val="47000"/>
            </a:srgbClr>
          </a:solidFill>
          <a:ln>
            <a:noFill/>
          </a:ln>
          <a:effec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4" name="AutoShape 31">
            <a:extLst>
              <a:ext uri="{FF2B5EF4-FFF2-40B4-BE49-F238E27FC236}">
                <a16:creationId xmlns:a16="http://schemas.microsoft.com/office/drawing/2014/main" id="{C2EBDFE5-1033-8E23-264A-20E1EB38D001}"/>
              </a:ext>
            </a:extLst>
          </p:cNvPr>
          <p:cNvSpPr>
            <a:spLocks noChangeArrowheads="1"/>
          </p:cNvSpPr>
          <p:nvPr/>
        </p:nvSpPr>
        <p:spPr bwMode="auto">
          <a:xfrm>
            <a:off x="62140" y="3350612"/>
            <a:ext cx="3793729" cy="827117"/>
          </a:xfrm>
          <a:prstGeom prst="wedgeRoundRectCallout">
            <a:avLst>
              <a:gd name="adj1" fmla="val 51381"/>
              <a:gd name="adj2" fmla="val 92379"/>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000" dirty="0"/>
              <a:t>records describing authoritative name servers are returned here</a:t>
            </a:r>
            <a:endParaRPr lang="en-US" altLang="it-IT" sz="1400" dirty="0">
              <a:sym typeface="Symbol" panose="05050102010706020507" pitchFamily="18" charset="2"/>
            </a:endParaRPr>
          </a:p>
        </p:txBody>
      </p:sp>
      <p:sp>
        <p:nvSpPr>
          <p:cNvPr id="15" name="AutoShape 34">
            <a:extLst>
              <a:ext uri="{FF2B5EF4-FFF2-40B4-BE49-F238E27FC236}">
                <a16:creationId xmlns:a16="http://schemas.microsoft.com/office/drawing/2014/main" id="{EE995CC8-2B9A-C375-1D28-8BE80DC734DE}"/>
              </a:ext>
            </a:extLst>
          </p:cNvPr>
          <p:cNvSpPr>
            <a:spLocks noChangeArrowheads="1"/>
          </p:cNvSpPr>
          <p:nvPr/>
        </p:nvSpPr>
        <p:spPr bwMode="auto">
          <a:xfrm>
            <a:off x="382381" y="4976219"/>
            <a:ext cx="2808288" cy="724029"/>
          </a:xfrm>
          <a:prstGeom prst="wedgeRoundRectCallout">
            <a:avLst>
              <a:gd name="adj1" fmla="val 74985"/>
              <a:gd name="adj2" fmla="val -3512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000"/>
              <a:t>additional records are returned here</a:t>
            </a:r>
            <a:endParaRPr lang="en-US" altLang="it-IT" sz="1400">
              <a:sym typeface="Symbol" panose="05050102010706020507" pitchFamily="18" charset="2"/>
            </a:endParaRPr>
          </a:p>
        </p:txBody>
      </p:sp>
    </p:spTree>
    <p:extLst>
      <p:ext uri="{BB962C8B-B14F-4D97-AF65-F5344CB8AC3E}">
        <p14:creationId xmlns:p14="http://schemas.microsoft.com/office/powerpoint/2010/main" val="267365657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1857825" y="4105445"/>
            <a:ext cx="8555994" cy="1269931"/>
            <a:chOff x="3024286" y="2378847"/>
            <a:chExt cx="8555994" cy="1269931"/>
          </a:xfrm>
        </p:grpSpPr>
        <p:sp>
          <p:nvSpPr>
            <p:cNvPr id="3" name="Rectangle 4">
              <a:extLst>
                <a:ext uri="{FF2B5EF4-FFF2-40B4-BE49-F238E27FC236}">
                  <a16:creationId xmlns:a16="http://schemas.microsoft.com/office/drawing/2014/main" id="{DC63921D-88D3-B985-80CA-710AFAACA5B0}"/>
                </a:ext>
              </a:extLst>
            </p:cNvPr>
            <p:cNvSpPr/>
            <p:nvPr/>
          </p:nvSpPr>
          <p:spPr>
            <a:xfrm>
              <a:off x="3024286" y="2668296"/>
              <a:ext cx="8555994" cy="98048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600" dirty="0">
                  <a:solidFill>
                    <a:schemeClr val="bg2">
                      <a:lumMod val="40000"/>
                      <a:lumOff val="60000"/>
                    </a:schemeClr>
                  </a:solidFill>
                  <a:latin typeface="Lucida Console" panose="020B0609040504020204" pitchFamily="49" charset="0"/>
                </a:rPr>
                <a:t>root@pc1:/# </a:t>
              </a:r>
              <a:r>
                <a:rPr lang="en-US" altLang="it-IT" sz="1600" dirty="0">
                  <a:solidFill>
                    <a:schemeClr val="bg1"/>
                  </a:solidFill>
                  <a:latin typeface="Lucida Console" panose="020B0609040504020204" pitchFamily="49" charset="0"/>
                </a:rPr>
                <a:t>dig +</a:t>
              </a:r>
              <a:r>
                <a:rPr lang="en-US" altLang="it-IT" sz="1600" dirty="0" err="1">
                  <a:solidFill>
                    <a:schemeClr val="bg1"/>
                  </a:solidFill>
                  <a:latin typeface="Lucida Console" panose="020B0609040504020204" pitchFamily="49" charset="0"/>
                </a:rPr>
                <a:t>noquestion</a:t>
              </a:r>
              <a:r>
                <a:rPr lang="en-US" altLang="it-IT" sz="1600" dirty="0">
                  <a:solidFill>
                    <a:schemeClr val="bg1"/>
                  </a:solidFill>
                  <a:latin typeface="Lucida Console" panose="020B0609040504020204" pitchFamily="49" charset="0"/>
                </a:rPr>
                <a:t> +</a:t>
              </a:r>
              <a:r>
                <a:rPr lang="en-US" altLang="it-IT" sz="1600" dirty="0" err="1">
                  <a:solidFill>
                    <a:schemeClr val="bg1"/>
                  </a:solidFill>
                  <a:latin typeface="Lucida Console" panose="020B0609040504020204" pitchFamily="49" charset="0"/>
                </a:rPr>
                <a:t>noadditional</a:t>
              </a:r>
              <a:r>
                <a:rPr lang="en-US" altLang="it-IT" sz="1600" dirty="0">
                  <a:solidFill>
                    <a:schemeClr val="bg1"/>
                  </a:solidFill>
                  <a:latin typeface="Lucida Console" panose="020B0609040504020204" pitchFamily="49" charset="0"/>
                </a:rPr>
                <a:t> +</a:t>
              </a:r>
              <a:r>
                <a:rPr lang="en-US" altLang="it-IT" sz="1600" dirty="0" err="1">
                  <a:solidFill>
                    <a:schemeClr val="bg1"/>
                  </a:solidFill>
                  <a:latin typeface="Lucida Console" panose="020B0609040504020204" pitchFamily="49" charset="0"/>
                </a:rPr>
                <a:t>norecurse</a:t>
              </a:r>
              <a:r>
                <a:rPr lang="en-US" altLang="it-IT" sz="1600" dirty="0">
                  <a:solidFill>
                    <a:schemeClr val="bg1"/>
                  </a:solidFill>
                  <a:latin typeface="Lucida Console" panose="020B0609040504020204" pitchFamily="49" charset="0"/>
                </a:rPr>
                <a:t> pc2.startup.net</a:t>
              </a:r>
            </a:p>
          </p:txBody>
        </p:sp>
        <p:sp>
          <p:nvSpPr>
            <p:cNvPr id="4" name="Rectangle 5">
              <a:extLst>
                <a:ext uri="{FF2B5EF4-FFF2-40B4-BE49-F238E27FC236}">
                  <a16:creationId xmlns:a16="http://schemas.microsoft.com/office/drawing/2014/main" id="{998B7383-4AEC-B8B9-312E-C112E458CADF}"/>
                </a:ext>
              </a:extLst>
            </p:cNvPr>
            <p:cNvSpPr/>
            <p:nvPr/>
          </p:nvSpPr>
          <p:spPr>
            <a:xfrm>
              <a:off x="3024286" y="2378847"/>
              <a:ext cx="8555994" cy="286247"/>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10" name="AutoShape 36">
            <a:extLst>
              <a:ext uri="{FF2B5EF4-FFF2-40B4-BE49-F238E27FC236}">
                <a16:creationId xmlns:a16="http://schemas.microsoft.com/office/drawing/2014/main" id="{FA692835-E769-F71C-6B31-2FAFE2B759D1}"/>
              </a:ext>
            </a:extLst>
          </p:cNvPr>
          <p:cNvSpPr>
            <a:spLocks noChangeArrowheads="1"/>
          </p:cNvSpPr>
          <p:nvPr/>
        </p:nvSpPr>
        <p:spPr bwMode="auto">
          <a:xfrm>
            <a:off x="6801338" y="5270072"/>
            <a:ext cx="2463800" cy="649288"/>
          </a:xfrm>
          <a:prstGeom prst="wedgeRoundRectCallout">
            <a:avLst>
              <a:gd name="adj1" fmla="val -28866"/>
              <a:gd name="adj2" fmla="val -145597"/>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r>
              <a:rPr lang="en-US" altLang="it-IT" sz="2400"/>
              <a:t>disable recursion</a:t>
            </a:r>
            <a:endParaRPr lang="en-US" altLang="it-IT" sz="1600">
              <a:sym typeface="Symbol" panose="05050102010706020507" pitchFamily="18" charset="2"/>
            </a:endParaRPr>
          </a:p>
        </p:txBody>
      </p:sp>
      <p:sp>
        <p:nvSpPr>
          <p:cNvPr id="11" name="AutoShape 36">
            <a:extLst>
              <a:ext uri="{FF2B5EF4-FFF2-40B4-BE49-F238E27FC236}">
                <a16:creationId xmlns:a16="http://schemas.microsoft.com/office/drawing/2014/main" id="{EF16AC21-EF41-325C-6F0B-B162DE5F474B}"/>
              </a:ext>
            </a:extLst>
          </p:cNvPr>
          <p:cNvSpPr>
            <a:spLocks noChangeArrowheads="1"/>
          </p:cNvSpPr>
          <p:nvPr/>
        </p:nvSpPr>
        <p:spPr bwMode="auto">
          <a:xfrm>
            <a:off x="2148292" y="5270072"/>
            <a:ext cx="3947707" cy="856095"/>
          </a:xfrm>
          <a:prstGeom prst="wedgeRoundRectCallout">
            <a:avLst>
              <a:gd name="adj1" fmla="val 27482"/>
              <a:gd name="adj2" fmla="val -11842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400" dirty="0" err="1"/>
              <a:t>avoid</a:t>
            </a:r>
            <a:r>
              <a:rPr lang="it-IT" altLang="it-IT" sz="2400" dirty="0"/>
              <a:t> </a:t>
            </a:r>
            <a:r>
              <a:rPr lang="it-IT" altLang="it-IT" sz="2400" dirty="0" err="1"/>
              <a:t>displaying</a:t>
            </a:r>
            <a:r>
              <a:rPr lang="it-IT" altLang="it-IT" sz="2400" dirty="0"/>
              <a:t> </a:t>
            </a:r>
            <a:r>
              <a:rPr lang="it-IT" altLang="it-IT" sz="2400" dirty="0" err="1"/>
              <a:t>question</a:t>
            </a:r>
            <a:r>
              <a:rPr lang="it-IT" altLang="it-IT" sz="2400" dirty="0"/>
              <a:t> and </a:t>
            </a:r>
            <a:r>
              <a:rPr lang="it-IT" altLang="it-IT" sz="2400" dirty="0" err="1"/>
              <a:t>additional</a:t>
            </a:r>
            <a:r>
              <a:rPr lang="it-IT" altLang="it-IT" sz="2400" dirty="0"/>
              <a:t> </a:t>
            </a:r>
            <a:r>
              <a:rPr lang="it-IT" altLang="it-IT" sz="2400" dirty="0" err="1"/>
              <a:t>sections</a:t>
            </a:r>
            <a:endParaRPr lang="it-IT" altLang="it-IT" sz="2400" dirty="0"/>
          </a:p>
        </p:txBody>
      </p:sp>
      <p:sp>
        <p:nvSpPr>
          <p:cNvPr id="12" name="Rectangle 3">
            <a:extLst>
              <a:ext uri="{FF2B5EF4-FFF2-40B4-BE49-F238E27FC236}">
                <a16:creationId xmlns:a16="http://schemas.microsoft.com/office/drawing/2014/main" id="{7CE9C619-B021-AC8E-953D-2554E2CC1B35}"/>
              </a:ext>
            </a:extLst>
          </p:cNvPr>
          <p:cNvSpPr>
            <a:spLocks noGrp="1" noChangeArrowheads="1"/>
          </p:cNvSpPr>
          <p:nvPr>
            <p:ph idx="1"/>
          </p:nvPr>
        </p:nvSpPr>
        <p:spPr>
          <a:xfrm>
            <a:off x="609600" y="1412777"/>
            <a:ext cx="10972800" cy="4713390"/>
          </a:xfrm>
        </p:spPr>
        <p:txBody>
          <a:bodyPr/>
          <a:lstStyle/>
          <a:p>
            <a:pPr eaLnBrk="1" hangingPunct="1"/>
            <a:r>
              <a:rPr lang="it-IT" altLang="it-IT" sz="2800" dirty="0" err="1"/>
              <a:t>restart</a:t>
            </a:r>
            <a:r>
              <a:rPr lang="it-IT" altLang="it-IT" sz="2800" dirty="0"/>
              <a:t> </a:t>
            </a:r>
            <a:r>
              <a:rPr lang="it-IT" altLang="it-IT" sz="2800" dirty="0" err="1"/>
              <a:t>bind</a:t>
            </a:r>
            <a:r>
              <a:rPr lang="it-IT" altLang="it-IT" sz="2800" dirty="0"/>
              <a:t> on the name server</a:t>
            </a:r>
          </a:p>
          <a:p>
            <a:pPr eaLnBrk="1" hangingPunct="1"/>
            <a:endParaRPr lang="it-IT" altLang="it-IT" sz="2800" dirty="0"/>
          </a:p>
          <a:p>
            <a:pPr eaLnBrk="1" hangingPunct="1"/>
            <a:endParaRPr lang="it-IT" altLang="it-IT" sz="2800" dirty="0"/>
          </a:p>
          <a:p>
            <a:pPr eaLnBrk="1" hangingPunct="1"/>
            <a:endParaRPr lang="it-IT" altLang="it-IT" sz="2800" dirty="0"/>
          </a:p>
          <a:p>
            <a:pPr eaLnBrk="1" hangingPunct="1"/>
            <a:r>
              <a:rPr lang="it-IT" altLang="it-IT" sz="2800" dirty="0" err="1"/>
              <a:t>perform</a:t>
            </a:r>
            <a:r>
              <a:rPr lang="it-IT" altLang="it-IT" sz="2800" dirty="0"/>
              <a:t> an iterative query </a:t>
            </a:r>
            <a:r>
              <a:rPr lang="it-IT" altLang="it-IT" sz="2800" dirty="0" err="1"/>
              <a:t>using</a:t>
            </a:r>
            <a:r>
              <a:rPr lang="it-IT" altLang="it-IT" sz="2800" dirty="0"/>
              <a:t> </a:t>
            </a:r>
            <a:r>
              <a:rPr lang="it-IT" altLang="it-IT" sz="2800" b="1" dirty="0" err="1"/>
              <a:t>dig</a:t>
            </a:r>
            <a:endParaRPr lang="it-IT" altLang="it-IT" sz="2400" b="1" dirty="0"/>
          </a:p>
        </p:txBody>
      </p:sp>
      <p:grpSp>
        <p:nvGrpSpPr>
          <p:cNvPr id="13" name="Group 12">
            <a:extLst>
              <a:ext uri="{FF2B5EF4-FFF2-40B4-BE49-F238E27FC236}">
                <a16:creationId xmlns:a16="http://schemas.microsoft.com/office/drawing/2014/main" id="{D60F6502-4398-52B7-1877-4AD70CD4FE65}"/>
              </a:ext>
            </a:extLst>
          </p:cNvPr>
          <p:cNvGrpSpPr/>
          <p:nvPr/>
        </p:nvGrpSpPr>
        <p:grpSpPr>
          <a:xfrm>
            <a:off x="1857824" y="2134811"/>
            <a:ext cx="8561530" cy="1003768"/>
            <a:chOff x="3018751" y="2375131"/>
            <a:chExt cx="8561530" cy="1003768"/>
          </a:xfrm>
        </p:grpSpPr>
        <p:sp>
          <p:nvSpPr>
            <p:cNvPr id="14" name="Rectangle 4">
              <a:extLst>
                <a:ext uri="{FF2B5EF4-FFF2-40B4-BE49-F238E27FC236}">
                  <a16:creationId xmlns:a16="http://schemas.microsoft.com/office/drawing/2014/main" id="{616D4D9D-22BD-F461-B68C-C06E49B8CE87}"/>
                </a:ext>
              </a:extLst>
            </p:cNvPr>
            <p:cNvSpPr/>
            <p:nvPr/>
          </p:nvSpPr>
          <p:spPr>
            <a:xfrm>
              <a:off x="3018752" y="2668294"/>
              <a:ext cx="8561529" cy="710605"/>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r>
                <a:rPr lang="en-US" altLang="it-IT" dirty="0" err="1">
                  <a:solidFill>
                    <a:schemeClr val="bg2">
                      <a:lumMod val="40000"/>
                      <a:lumOff val="60000"/>
                    </a:schemeClr>
                  </a:solidFill>
                  <a:latin typeface="Lucida Console" panose="020B0609040504020204" pitchFamily="49" charset="0"/>
                </a:rPr>
                <a:t>root@localuni</a:t>
              </a:r>
              <a:r>
                <a:rPr lang="en-US" altLang="it-IT" dirty="0">
                  <a:solidFill>
                    <a:schemeClr val="bg2">
                      <a:lumMod val="40000"/>
                      <a:lumOff val="60000"/>
                    </a:schemeClr>
                  </a:solidFill>
                  <a:latin typeface="Lucida Console" panose="020B0609040504020204" pitchFamily="49" charset="0"/>
                </a:rPr>
                <a:t>:/# </a:t>
              </a:r>
              <a:r>
                <a:rPr lang="en-US" altLang="it-IT" dirty="0" err="1">
                  <a:solidFill>
                    <a:schemeClr val="bg1"/>
                  </a:solidFill>
                  <a:latin typeface="Lucida Console" panose="020B0609040504020204" pitchFamily="49" charset="0"/>
                </a:rPr>
                <a:t>systemctl</a:t>
              </a:r>
              <a:r>
                <a:rPr lang="en-US" altLang="it-IT" dirty="0">
                  <a:solidFill>
                    <a:schemeClr val="bg1"/>
                  </a:solidFill>
                  <a:latin typeface="Lucida Console" panose="020B0609040504020204" pitchFamily="49" charset="0"/>
                </a:rPr>
                <a:t> restart bind9</a:t>
              </a:r>
            </a:p>
          </p:txBody>
        </p:sp>
        <p:sp>
          <p:nvSpPr>
            <p:cNvPr id="15" name="Rectangle 5">
              <a:extLst>
                <a:ext uri="{FF2B5EF4-FFF2-40B4-BE49-F238E27FC236}">
                  <a16:creationId xmlns:a16="http://schemas.microsoft.com/office/drawing/2014/main" id="{5BE55ADA-F263-4DBC-38C5-74853339C34D}"/>
                </a:ext>
              </a:extLst>
            </p:cNvPr>
            <p:cNvSpPr/>
            <p:nvPr/>
          </p:nvSpPr>
          <p:spPr>
            <a:xfrm>
              <a:off x="3018751" y="2375131"/>
              <a:ext cx="8561529" cy="289962"/>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err="1">
                  <a:solidFill>
                    <a:prstClr val="white"/>
                  </a:solidFill>
                  <a:latin typeface="Calibri" panose="020F0502020204030204"/>
                </a:rPr>
                <a:t>localuni</a:t>
              </a:r>
              <a:endParaRPr lang="it-IT" kern="0" dirty="0">
                <a:solidFill>
                  <a:prstClr val="white"/>
                </a:solidFill>
                <a:latin typeface="Calibri" panose="020F0502020204030204"/>
              </a:endParaRPr>
            </a:p>
          </p:txBody>
        </p:sp>
        <p:grpSp>
          <p:nvGrpSpPr>
            <p:cNvPr id="16" name="Group 14">
              <a:extLst>
                <a:ext uri="{FF2B5EF4-FFF2-40B4-BE49-F238E27FC236}">
                  <a16:creationId xmlns:a16="http://schemas.microsoft.com/office/drawing/2014/main" id="{D88CE4FE-F8E2-F5ED-71DA-D3F54B80DB22}"/>
                </a:ext>
              </a:extLst>
            </p:cNvPr>
            <p:cNvGrpSpPr/>
            <p:nvPr/>
          </p:nvGrpSpPr>
          <p:grpSpPr>
            <a:xfrm>
              <a:off x="10920536" y="2466851"/>
              <a:ext cx="581348" cy="126235"/>
              <a:chOff x="8092857" y="2115830"/>
              <a:chExt cx="581348" cy="126235"/>
            </a:xfrm>
          </p:grpSpPr>
          <p:sp>
            <p:nvSpPr>
              <p:cNvPr id="17" name="Rectangle 15">
                <a:extLst>
                  <a:ext uri="{FF2B5EF4-FFF2-40B4-BE49-F238E27FC236}">
                    <a16:creationId xmlns:a16="http://schemas.microsoft.com/office/drawing/2014/main" id="{EBBFE1F9-D499-A06D-5D4E-15CA83C03609}"/>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18" name="Rectangle 16">
                <a:extLst>
                  <a:ext uri="{FF2B5EF4-FFF2-40B4-BE49-F238E27FC236}">
                    <a16:creationId xmlns:a16="http://schemas.microsoft.com/office/drawing/2014/main" id="{ADBA3C5F-6521-8AFC-93B2-44BF11104D14}"/>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19" name="Rectangle 17">
                <a:extLst>
                  <a:ext uri="{FF2B5EF4-FFF2-40B4-BE49-F238E27FC236}">
                    <a16:creationId xmlns:a16="http://schemas.microsoft.com/office/drawing/2014/main" id="{418FC82B-2C0A-1161-7732-6A67EF056F47}"/>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Tree>
    <p:extLst>
      <p:ext uri="{BB962C8B-B14F-4D97-AF65-F5344CB8AC3E}">
        <p14:creationId xmlns:p14="http://schemas.microsoft.com/office/powerpoint/2010/main" val="3850266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86498" y="1519747"/>
            <a:ext cx="7895415" cy="4278712"/>
            <a:chOff x="3684864" y="2378845"/>
            <a:chExt cx="7895415" cy="4278712"/>
          </a:xfrm>
        </p:grpSpPr>
        <p:sp>
          <p:nvSpPr>
            <p:cNvPr id="3" name="Rectangle 4">
              <a:extLst>
                <a:ext uri="{FF2B5EF4-FFF2-40B4-BE49-F238E27FC236}">
                  <a16:creationId xmlns:a16="http://schemas.microsoft.com/office/drawing/2014/main" id="{DC63921D-88D3-B985-80CA-710AFAACA5B0}"/>
                </a:ext>
              </a:extLst>
            </p:cNvPr>
            <p:cNvSpPr/>
            <p:nvPr/>
          </p:nvSpPr>
          <p:spPr>
            <a:xfrm>
              <a:off x="3684865" y="2681093"/>
              <a:ext cx="7895414" cy="3976464"/>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pc2.startup.net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pc2.startup.net</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15543</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0, AUTHORITY: 1, ADDITIONAL: 1</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5ea4ced6cdaf30599571a9e0657b15c2381005312bcc21e9 (good)</a:t>
              </a: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                       0       IN      NS      ROOT-SERVER.</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192.168.0.110#53(192.168.0.110) (UDP)</a:t>
              </a:r>
            </a:p>
            <a:p>
              <a:pPr eaLnBrk="1" hangingPunct="1">
                <a:lnSpc>
                  <a:spcPts val="1500"/>
                </a:lnSpc>
              </a:pPr>
              <a:r>
                <a:rPr lang="en-US" altLang="it-IT" sz="1400" dirty="0">
                  <a:solidFill>
                    <a:schemeClr val="bg1"/>
                  </a:solidFill>
                  <a:latin typeface="Lucida Console" panose="020B0609040504020204" pitchFamily="49" charset="0"/>
                </a:rPr>
                <a:t>;; WHEN: Thu Dec 14 14:48:34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96</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1">
            <a:extLst>
              <a:ext uri="{FF2B5EF4-FFF2-40B4-BE49-F238E27FC236}">
                <a16:creationId xmlns:a16="http://schemas.microsoft.com/office/drawing/2014/main" id="{31A9C092-470F-1C4A-228B-3DF34C1EEDFC}"/>
              </a:ext>
            </a:extLst>
          </p:cNvPr>
          <p:cNvSpPr>
            <a:spLocks noChangeArrowheads="1"/>
          </p:cNvSpPr>
          <p:nvPr/>
        </p:nvSpPr>
        <p:spPr bwMode="auto">
          <a:xfrm>
            <a:off x="76654" y="2777298"/>
            <a:ext cx="3793729" cy="1453616"/>
          </a:xfrm>
          <a:prstGeom prst="wedgeRoundRectCallout">
            <a:avLst>
              <a:gd name="adj1" fmla="val 59415"/>
              <a:gd name="adj2" fmla="val 61678"/>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t>the server answers by specifying the authoritative name server to be contacted to get the desired information</a:t>
            </a:r>
          </a:p>
        </p:txBody>
      </p:sp>
    </p:spTree>
    <p:extLst>
      <p:ext uri="{BB962C8B-B14F-4D97-AF65-F5344CB8AC3E}">
        <p14:creationId xmlns:p14="http://schemas.microsoft.com/office/powerpoint/2010/main" val="134388245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86498" y="1519747"/>
            <a:ext cx="7895415" cy="4663338"/>
            <a:chOff x="3684864" y="2378845"/>
            <a:chExt cx="7895415" cy="4663338"/>
          </a:xfrm>
        </p:grpSpPr>
        <p:sp>
          <p:nvSpPr>
            <p:cNvPr id="3" name="Rectangle 4">
              <a:extLst>
                <a:ext uri="{FF2B5EF4-FFF2-40B4-BE49-F238E27FC236}">
                  <a16:creationId xmlns:a16="http://schemas.microsoft.com/office/drawing/2014/main" id="{DC63921D-88D3-B985-80CA-710AFAACA5B0}"/>
                </a:ext>
              </a:extLst>
            </p:cNvPr>
            <p:cNvSpPr/>
            <p:nvPr/>
          </p:nvSpPr>
          <p:spPr>
            <a:xfrm>
              <a:off x="3684865" y="2681092"/>
              <a:ext cx="7895414" cy="4361091"/>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a:t>
              </a:r>
              <a:r>
                <a:rPr lang="en-US" altLang="it-IT" sz="1400" dirty="0">
                  <a:solidFill>
                    <a:schemeClr val="bg1"/>
                  </a:solidFill>
                  <a:highlight>
                    <a:srgbClr val="008080"/>
                  </a:highlight>
                  <a:latin typeface="Lucida Console" panose="020B0609040504020204" pitchFamily="49" charset="0"/>
                </a:rPr>
                <a:t>@192.168.0.5 </a:t>
              </a:r>
              <a:r>
                <a:rPr lang="en-US" altLang="it-IT" sz="1400" dirty="0">
                  <a:solidFill>
                    <a:schemeClr val="bg1"/>
                  </a:solidFill>
                  <a:latin typeface="Lucida Console" panose="020B0609040504020204" pitchFamily="49" charset="0"/>
                </a:rPr>
                <a:t>pc2.startup.net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@192.168.0.5 pc2.startup.net</a:t>
              </a:r>
            </a:p>
            <a:p>
              <a:pPr eaLnBrk="1" hangingPunct="1">
                <a:lnSpc>
                  <a:spcPts val="1500"/>
                </a:lnSpc>
              </a:pPr>
              <a:r>
                <a:rPr lang="en-US" altLang="it-IT" sz="1400" dirty="0">
                  <a:solidFill>
                    <a:schemeClr val="bg1"/>
                  </a:solidFill>
                  <a:latin typeface="Lucida Console" panose="020B0609040504020204" pitchFamily="49" charset="0"/>
                </a:rPr>
                <a:t>; (1 server found)</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24163</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0,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301c8e7f8267ad01ed2cc63e657b1736676e072f5ecd90bf (good)</a:t>
              </a: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highlight>
                    <a:srgbClr val="008000"/>
                  </a:highlight>
                  <a:latin typeface="Lucida Console" panose="020B0609040504020204" pitchFamily="49" charset="0"/>
                </a:rPr>
                <a:t>net.                    60000   IN      NS      dnsnet.net.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192.168.0.5#53(192.168.0.5) (UDP)</a:t>
              </a:r>
            </a:p>
            <a:p>
              <a:pPr eaLnBrk="1" hangingPunct="1">
                <a:lnSpc>
                  <a:spcPts val="1500"/>
                </a:lnSpc>
              </a:pPr>
              <a:r>
                <a:rPr lang="en-US" altLang="it-IT" sz="1400" dirty="0">
                  <a:solidFill>
                    <a:schemeClr val="bg1"/>
                  </a:solidFill>
                  <a:latin typeface="Lucida Console" panose="020B0609040504020204" pitchFamily="49" charset="0"/>
                </a:rPr>
                <a:t>;; WHEN: Thu Dec 14 14:54:46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109</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1">
            <a:extLst>
              <a:ext uri="{FF2B5EF4-FFF2-40B4-BE49-F238E27FC236}">
                <a16:creationId xmlns:a16="http://schemas.microsoft.com/office/drawing/2014/main" id="{31A9C092-470F-1C4A-228B-3DF34C1EEDFC}"/>
              </a:ext>
            </a:extLst>
          </p:cNvPr>
          <p:cNvSpPr>
            <a:spLocks noChangeArrowheads="1"/>
          </p:cNvSpPr>
          <p:nvPr/>
        </p:nvSpPr>
        <p:spPr bwMode="auto">
          <a:xfrm>
            <a:off x="76653" y="4186916"/>
            <a:ext cx="3793729" cy="936625"/>
          </a:xfrm>
          <a:prstGeom prst="wedgeRoundRectCallout">
            <a:avLst>
              <a:gd name="adj1" fmla="val 55397"/>
              <a:gd name="adj2" fmla="val 45203"/>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b="1" dirty="0">
                <a:latin typeface="+mn-lt"/>
              </a:rPr>
              <a:t>dnsnet.net</a:t>
            </a:r>
            <a:r>
              <a:rPr lang="it-IT" altLang="it-IT" sz="2000" dirty="0">
                <a:latin typeface="+mn-lt"/>
              </a:rPr>
              <a:t> </a:t>
            </a:r>
            <a:r>
              <a:rPr lang="it-IT" altLang="it-IT" sz="2000" dirty="0" err="1">
                <a:latin typeface="+mn-lt"/>
              </a:rPr>
              <a:t>is</a:t>
            </a:r>
            <a:r>
              <a:rPr lang="it-IT" altLang="it-IT" sz="2000" dirty="0">
                <a:latin typeface="+mn-lt"/>
              </a:rPr>
              <a:t> the </a:t>
            </a:r>
            <a:r>
              <a:rPr lang="it-IT" altLang="it-IT" sz="2000" dirty="0" err="1">
                <a:latin typeface="+mn-lt"/>
              </a:rPr>
              <a:t>authoritative</a:t>
            </a:r>
            <a:r>
              <a:rPr lang="it-IT" altLang="it-IT" sz="2000" dirty="0">
                <a:latin typeface="+mn-lt"/>
              </a:rPr>
              <a:t> name server for zone </a:t>
            </a:r>
            <a:r>
              <a:rPr lang="it-IT" altLang="it-IT" sz="2000" b="1" dirty="0">
                <a:latin typeface="+mn-lt"/>
              </a:rPr>
              <a:t>net</a:t>
            </a:r>
          </a:p>
        </p:txBody>
      </p:sp>
      <p:sp>
        <p:nvSpPr>
          <p:cNvPr id="10" name="AutoShape 30">
            <a:extLst>
              <a:ext uri="{FF2B5EF4-FFF2-40B4-BE49-F238E27FC236}">
                <a16:creationId xmlns:a16="http://schemas.microsoft.com/office/drawing/2014/main" id="{2EA3496C-3980-AF6E-078E-D12A0D750F98}"/>
              </a:ext>
            </a:extLst>
          </p:cNvPr>
          <p:cNvSpPr>
            <a:spLocks noChangeArrowheads="1"/>
          </p:cNvSpPr>
          <p:nvPr/>
        </p:nvSpPr>
        <p:spPr bwMode="auto">
          <a:xfrm>
            <a:off x="255843" y="2308985"/>
            <a:ext cx="3435350" cy="936625"/>
          </a:xfrm>
          <a:prstGeom prst="wedgeRoundRectCallout">
            <a:avLst>
              <a:gd name="adj1" fmla="val 237905"/>
              <a:gd name="adj2" fmla="val -7591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latin typeface="+mn-lt"/>
              </a:rPr>
              <a:t>query a specific name server (</a:t>
            </a:r>
            <a:r>
              <a:rPr lang="en-US" altLang="it-IT" sz="2000" b="1" dirty="0" err="1">
                <a:latin typeface="+mn-lt"/>
              </a:rPr>
              <a:t>dnsroot</a:t>
            </a:r>
            <a:r>
              <a:rPr lang="en-US" altLang="it-IT" sz="2000" dirty="0">
                <a:latin typeface="+mn-lt"/>
              </a:rPr>
              <a:t>)</a:t>
            </a:r>
            <a:endParaRPr lang="en-US" altLang="it-IT" sz="1400" dirty="0">
              <a:latin typeface="+mn-lt"/>
              <a:sym typeface="Symbol" panose="05050102010706020507" pitchFamily="18" charset="2"/>
            </a:endParaRPr>
          </a:p>
        </p:txBody>
      </p:sp>
    </p:spTree>
    <p:extLst>
      <p:ext uri="{BB962C8B-B14F-4D97-AF65-F5344CB8AC3E}">
        <p14:creationId xmlns:p14="http://schemas.microsoft.com/office/powerpoint/2010/main" val="171625991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86498" y="1171404"/>
            <a:ext cx="7895415" cy="5106024"/>
            <a:chOff x="3684864" y="2378845"/>
            <a:chExt cx="7895415" cy="5106024"/>
          </a:xfrm>
        </p:grpSpPr>
        <p:sp>
          <p:nvSpPr>
            <p:cNvPr id="3" name="Rectangle 4">
              <a:extLst>
                <a:ext uri="{FF2B5EF4-FFF2-40B4-BE49-F238E27FC236}">
                  <a16:creationId xmlns:a16="http://schemas.microsoft.com/office/drawing/2014/main" id="{DC63921D-88D3-B985-80CA-710AFAACA5B0}"/>
                </a:ext>
              </a:extLst>
            </p:cNvPr>
            <p:cNvSpPr/>
            <p:nvPr/>
          </p:nvSpPr>
          <p:spPr>
            <a:xfrm>
              <a:off x="3684865" y="2681092"/>
              <a:ext cx="7895414" cy="4803777"/>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a:t>
              </a:r>
              <a:r>
                <a:rPr lang="en-US" altLang="it-IT" sz="1400" dirty="0">
                  <a:solidFill>
                    <a:schemeClr val="bg1"/>
                  </a:solidFill>
                  <a:highlight>
                    <a:srgbClr val="008080"/>
                  </a:highlight>
                  <a:latin typeface="Lucida Console" panose="020B0609040504020204" pitchFamily="49" charset="0"/>
                </a:rPr>
                <a:t>@192.168.0.2 </a:t>
              </a:r>
              <a:r>
                <a:rPr lang="en-US" altLang="it-IT" sz="1400" dirty="0">
                  <a:solidFill>
                    <a:schemeClr val="bg1"/>
                  </a:solidFill>
                  <a:latin typeface="Lucida Console" panose="020B0609040504020204" pitchFamily="49" charset="0"/>
                </a:rPr>
                <a:t>pc2.startup.net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@192.168.0.2 pc2.startup.net</a:t>
              </a:r>
            </a:p>
            <a:p>
              <a:pPr eaLnBrk="1" hangingPunct="1">
                <a:lnSpc>
                  <a:spcPts val="1500"/>
                </a:lnSpc>
              </a:pPr>
              <a:r>
                <a:rPr lang="en-US" altLang="it-IT" sz="1400" dirty="0">
                  <a:solidFill>
                    <a:schemeClr val="bg1"/>
                  </a:solidFill>
                  <a:latin typeface="Lucida Console" panose="020B0609040504020204" pitchFamily="49" charset="0"/>
                </a:rPr>
                <a:t>; (1 server found)</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42339</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0,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d96ea5b92e6860aeed2cc63e657b1878e06d204302aa8149 (good)</a:t>
              </a: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highlight>
                    <a:srgbClr val="008000"/>
                  </a:highlight>
                  <a:latin typeface="Lucida Console" panose="020B0609040504020204" pitchFamily="49" charset="0"/>
                </a:rPr>
                <a:t>startup.net.            60000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9 msec</a:t>
              </a:r>
            </a:p>
            <a:p>
              <a:pPr eaLnBrk="1" hangingPunct="1">
                <a:lnSpc>
                  <a:spcPts val="1500"/>
                </a:lnSpc>
              </a:pPr>
              <a:r>
                <a:rPr lang="en-US" altLang="it-IT" sz="1400" dirty="0">
                  <a:solidFill>
                    <a:schemeClr val="bg1"/>
                  </a:solidFill>
                  <a:latin typeface="Lucida Console" panose="020B0609040504020204" pitchFamily="49" charset="0"/>
                </a:rPr>
                <a:t>;; SERVER: 192.168.0.2#53(192.168.0.2) (UDP)</a:t>
              </a:r>
            </a:p>
            <a:p>
              <a:pPr eaLnBrk="1" hangingPunct="1">
                <a:lnSpc>
                  <a:spcPts val="1500"/>
                </a:lnSpc>
              </a:pPr>
              <a:r>
                <a:rPr lang="en-US" altLang="it-IT" sz="1400" dirty="0">
                  <a:solidFill>
                    <a:schemeClr val="bg1"/>
                  </a:solidFill>
                  <a:latin typeface="Lucida Console" panose="020B0609040504020204" pitchFamily="49" charset="0"/>
                </a:rPr>
                <a:t>;; WHEN: Thu Dec 14 15:00:08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111</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1">
            <a:extLst>
              <a:ext uri="{FF2B5EF4-FFF2-40B4-BE49-F238E27FC236}">
                <a16:creationId xmlns:a16="http://schemas.microsoft.com/office/drawing/2014/main" id="{31A9C092-470F-1C4A-228B-3DF34C1EEDFC}"/>
              </a:ext>
            </a:extLst>
          </p:cNvPr>
          <p:cNvSpPr>
            <a:spLocks noChangeArrowheads="1"/>
          </p:cNvSpPr>
          <p:nvPr/>
        </p:nvSpPr>
        <p:spPr bwMode="auto">
          <a:xfrm>
            <a:off x="76653" y="3669926"/>
            <a:ext cx="3793729" cy="1453616"/>
          </a:xfrm>
          <a:prstGeom prst="wedgeRoundRectCallout">
            <a:avLst>
              <a:gd name="adj1" fmla="val 54441"/>
              <a:gd name="adj2" fmla="val 2074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b="1" dirty="0">
                <a:latin typeface="+mn-lt"/>
              </a:rPr>
              <a:t>dnsstart.startup.net</a:t>
            </a:r>
            <a:r>
              <a:rPr lang="it-IT" altLang="it-IT" sz="2000" dirty="0">
                <a:latin typeface="+mn-lt"/>
              </a:rPr>
              <a:t> </a:t>
            </a:r>
            <a:r>
              <a:rPr lang="it-IT" altLang="it-IT" sz="2000" dirty="0" err="1">
                <a:latin typeface="+mn-lt"/>
              </a:rPr>
              <a:t>is</a:t>
            </a:r>
            <a:r>
              <a:rPr lang="it-IT" altLang="it-IT" sz="2000" dirty="0">
                <a:latin typeface="+mn-lt"/>
              </a:rPr>
              <a:t> the </a:t>
            </a:r>
            <a:r>
              <a:rPr lang="it-IT" altLang="it-IT" sz="2000" dirty="0" err="1">
                <a:latin typeface="+mn-lt"/>
              </a:rPr>
              <a:t>authoritative</a:t>
            </a:r>
            <a:r>
              <a:rPr lang="it-IT" altLang="it-IT" sz="2000" dirty="0">
                <a:latin typeface="+mn-lt"/>
              </a:rPr>
              <a:t> name server for zone </a:t>
            </a:r>
            <a:r>
              <a:rPr lang="it-IT" altLang="it-IT" sz="2000" b="1" dirty="0">
                <a:latin typeface="+mn-lt"/>
              </a:rPr>
              <a:t>startup.net</a:t>
            </a:r>
          </a:p>
        </p:txBody>
      </p:sp>
      <p:sp>
        <p:nvSpPr>
          <p:cNvPr id="10" name="AutoShape 30">
            <a:extLst>
              <a:ext uri="{FF2B5EF4-FFF2-40B4-BE49-F238E27FC236}">
                <a16:creationId xmlns:a16="http://schemas.microsoft.com/office/drawing/2014/main" id="{2EA3496C-3980-AF6E-078E-D12A0D750F98}"/>
              </a:ext>
            </a:extLst>
          </p:cNvPr>
          <p:cNvSpPr>
            <a:spLocks noChangeArrowheads="1"/>
          </p:cNvSpPr>
          <p:nvPr/>
        </p:nvSpPr>
        <p:spPr bwMode="auto">
          <a:xfrm>
            <a:off x="255843" y="2308986"/>
            <a:ext cx="3435350" cy="768044"/>
          </a:xfrm>
          <a:prstGeom prst="wedgeRoundRectCallout">
            <a:avLst>
              <a:gd name="adj1" fmla="val 236849"/>
              <a:gd name="adj2" fmla="val -12444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latin typeface="+mn-lt"/>
              </a:rPr>
              <a:t>query a specific name server (</a:t>
            </a:r>
            <a:r>
              <a:rPr lang="en-US" altLang="it-IT" sz="2000" b="1" dirty="0">
                <a:latin typeface="+mn-lt"/>
              </a:rPr>
              <a:t>dnsnet.net</a:t>
            </a:r>
            <a:r>
              <a:rPr lang="en-US" altLang="it-IT" sz="2000" dirty="0">
                <a:latin typeface="+mn-lt"/>
              </a:rPr>
              <a:t>)</a:t>
            </a:r>
            <a:endParaRPr lang="en-US" altLang="it-IT" sz="1400" dirty="0">
              <a:latin typeface="+mn-lt"/>
              <a:sym typeface="Symbol" panose="05050102010706020507" pitchFamily="18" charset="2"/>
            </a:endParaRPr>
          </a:p>
        </p:txBody>
      </p:sp>
    </p:spTree>
    <p:extLst>
      <p:ext uri="{BB962C8B-B14F-4D97-AF65-F5344CB8AC3E}">
        <p14:creationId xmlns:p14="http://schemas.microsoft.com/office/powerpoint/2010/main" val="404901772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2">
            <a:extLst>
              <a:ext uri="{FF2B5EF4-FFF2-40B4-BE49-F238E27FC236}">
                <a16:creationId xmlns:a16="http://schemas.microsoft.com/office/drawing/2014/main" id="{DB754D63-92CA-F52C-CFDC-3A3493C25A4A}"/>
              </a:ext>
            </a:extLst>
          </p:cNvPr>
          <p:cNvSpPr>
            <a:spLocks noGrp="1" noChangeArrowheads="1"/>
          </p:cNvSpPr>
          <p:nvPr>
            <p:ph type="title"/>
          </p:nvPr>
        </p:nvSpPr>
        <p:spPr/>
        <p:txBody>
          <a:bodyPr/>
          <a:lstStyle/>
          <a:p>
            <a:pPr eaLnBrk="1" hangingPunct="1"/>
            <a:r>
              <a:rPr lang="it-IT" altLang="it-IT" dirty="0"/>
              <a:t>step 8 – an iterative query</a:t>
            </a:r>
          </a:p>
        </p:txBody>
      </p:sp>
      <p:sp>
        <p:nvSpPr>
          <p:cNvPr id="68610" name="Rectangle 4">
            <a:extLst>
              <a:ext uri="{FF2B5EF4-FFF2-40B4-BE49-F238E27FC236}">
                <a16:creationId xmlns:a16="http://schemas.microsoft.com/office/drawing/2014/main" id="{DC9E6CE6-1C6D-5449-9CB1-2F77AAF0CD87}"/>
              </a:ext>
            </a:extLst>
          </p:cNvPr>
          <p:cNvSpPr>
            <a:spLocks noGrp="1" noChangeArrowheads="1"/>
          </p:cNvSpPr>
          <p:nvPr>
            <p:ph type="dt" sz="half" idx="10"/>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dirty="0"/>
              <a:t>last update: </a:t>
            </a:r>
            <a:r>
              <a:rPr lang="it-IT" altLang="it-IT" sz="1400" dirty="0" err="1"/>
              <a:t>Dec</a:t>
            </a:r>
            <a:r>
              <a:rPr lang="it-IT" altLang="it-IT" sz="1400" dirty="0"/>
              <a:t> 2023</a:t>
            </a:r>
          </a:p>
        </p:txBody>
      </p:sp>
      <p:sp>
        <p:nvSpPr>
          <p:cNvPr id="68611" name="Rectangle 5">
            <a:extLst>
              <a:ext uri="{FF2B5EF4-FFF2-40B4-BE49-F238E27FC236}">
                <a16:creationId xmlns:a16="http://schemas.microsoft.com/office/drawing/2014/main" id="{077CCBC7-52C0-F30F-720C-31C2AD654870}"/>
              </a:ext>
            </a:extLst>
          </p:cNvPr>
          <p:cNvSpPr>
            <a:spLocks noGrp="1" noChangeArrowheads="1"/>
          </p:cNvSpPr>
          <p:nvPr>
            <p:ph type="ftr" sz="quarter" idx="1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Tahoma" panose="020B0604030504040204" pitchFamily="34" charset="0"/>
              </a:defRPr>
            </a:lvl1pPr>
            <a:lvl2pPr marL="742950" indent="-285750">
              <a:defRPr sz="2400">
                <a:solidFill>
                  <a:schemeClr val="tx1"/>
                </a:solidFill>
                <a:latin typeface="Tahoma" panose="020B0604030504040204" pitchFamily="34" charset="0"/>
              </a:defRPr>
            </a:lvl2pPr>
            <a:lvl3pPr marL="1143000" indent="-228600">
              <a:defRPr sz="2400">
                <a:solidFill>
                  <a:schemeClr val="tx1"/>
                </a:solidFill>
                <a:latin typeface="Tahoma" panose="020B0604030504040204" pitchFamily="34" charset="0"/>
              </a:defRPr>
            </a:lvl3pPr>
            <a:lvl4pPr marL="1600200" indent="-228600">
              <a:defRPr sz="2400">
                <a:solidFill>
                  <a:schemeClr val="tx1"/>
                </a:solidFill>
                <a:latin typeface="Tahoma" panose="020B0604030504040204" pitchFamily="34" charset="0"/>
              </a:defRPr>
            </a:lvl4pPr>
            <a:lvl5pPr marL="2057400" indent="-228600">
              <a:defRPr sz="2400">
                <a:solidFill>
                  <a:schemeClr val="tx1"/>
                </a:solidFill>
                <a:latin typeface="Tahoma" panose="020B0604030504040204" pitchFamily="34" charset="0"/>
              </a:defRPr>
            </a:lvl5pPr>
            <a:lvl6pPr marL="2514600" indent="-228600" eaLnBrk="0" fontAlgn="base" hangingPunct="0">
              <a:spcBef>
                <a:spcPct val="0"/>
              </a:spcBef>
              <a:spcAft>
                <a:spcPct val="0"/>
              </a:spcAft>
              <a:defRPr sz="2400">
                <a:solidFill>
                  <a:schemeClr val="tx1"/>
                </a:solidFill>
                <a:latin typeface="Tahoma" panose="020B0604030504040204" pitchFamily="34" charset="0"/>
              </a:defRPr>
            </a:lvl6pPr>
            <a:lvl7pPr marL="2971800" indent="-228600" eaLnBrk="0" fontAlgn="base" hangingPunct="0">
              <a:spcBef>
                <a:spcPct val="0"/>
              </a:spcBef>
              <a:spcAft>
                <a:spcPct val="0"/>
              </a:spcAft>
              <a:defRPr sz="2400">
                <a:solidFill>
                  <a:schemeClr val="tx1"/>
                </a:solidFill>
                <a:latin typeface="Tahoma" panose="020B0604030504040204" pitchFamily="34" charset="0"/>
              </a:defRPr>
            </a:lvl7pPr>
            <a:lvl8pPr marL="3429000" indent="-228600" eaLnBrk="0" fontAlgn="base" hangingPunct="0">
              <a:spcBef>
                <a:spcPct val="0"/>
              </a:spcBef>
              <a:spcAft>
                <a:spcPct val="0"/>
              </a:spcAft>
              <a:defRPr sz="2400">
                <a:solidFill>
                  <a:schemeClr val="tx1"/>
                </a:solidFill>
                <a:latin typeface="Tahoma" panose="020B0604030504040204" pitchFamily="34" charset="0"/>
              </a:defRPr>
            </a:lvl8pPr>
            <a:lvl9pPr marL="3886200" indent="-228600" eaLnBrk="0" fontAlgn="base" hangingPunct="0">
              <a:spcBef>
                <a:spcPct val="0"/>
              </a:spcBef>
              <a:spcAft>
                <a:spcPct val="0"/>
              </a:spcAft>
              <a:defRPr sz="2400">
                <a:solidFill>
                  <a:schemeClr val="tx1"/>
                </a:solidFill>
                <a:latin typeface="Tahoma" panose="020B0604030504040204" pitchFamily="34" charset="0"/>
              </a:defRPr>
            </a:lvl9pPr>
          </a:lstStyle>
          <a:p>
            <a:r>
              <a:rPr lang="it-IT" altLang="it-IT" sz="1400"/>
              <a:t>kathara – [ lab: dns ]</a:t>
            </a:r>
          </a:p>
        </p:txBody>
      </p:sp>
      <p:grpSp>
        <p:nvGrpSpPr>
          <p:cNvPr id="2" name="Group 1">
            <a:extLst>
              <a:ext uri="{FF2B5EF4-FFF2-40B4-BE49-F238E27FC236}">
                <a16:creationId xmlns:a16="http://schemas.microsoft.com/office/drawing/2014/main" id="{3E6B03F7-3F4E-695F-A9A1-55256719E0A9}"/>
              </a:ext>
            </a:extLst>
          </p:cNvPr>
          <p:cNvGrpSpPr/>
          <p:nvPr/>
        </p:nvGrpSpPr>
        <p:grpSpPr>
          <a:xfrm>
            <a:off x="3986498" y="1171404"/>
            <a:ext cx="7895415" cy="5209779"/>
            <a:chOff x="3684864" y="2378845"/>
            <a:chExt cx="7895415" cy="5209779"/>
          </a:xfrm>
        </p:grpSpPr>
        <p:sp>
          <p:nvSpPr>
            <p:cNvPr id="3" name="Rectangle 4">
              <a:extLst>
                <a:ext uri="{FF2B5EF4-FFF2-40B4-BE49-F238E27FC236}">
                  <a16:creationId xmlns:a16="http://schemas.microsoft.com/office/drawing/2014/main" id="{DC63921D-88D3-B985-80CA-710AFAACA5B0}"/>
                </a:ext>
              </a:extLst>
            </p:cNvPr>
            <p:cNvSpPr/>
            <p:nvPr/>
          </p:nvSpPr>
          <p:spPr>
            <a:xfrm>
              <a:off x="3684865" y="2681092"/>
              <a:ext cx="7895414" cy="4907532"/>
            </a:xfrm>
            <a:prstGeom prst="rect">
              <a:avLst/>
            </a:prstGeom>
            <a:solidFill>
              <a:sysClr val="windowText" lastClr="000000"/>
            </a:solidFill>
            <a:ln w="57150" cap="flat" cmpd="sng" algn="ctr">
              <a:solidFill>
                <a:srgbClr val="4472C4"/>
              </a:solidFill>
              <a:prstDash val="solid"/>
              <a:miter lim="800000"/>
            </a:ln>
            <a:effectLst>
              <a:outerShdw blurRad="50800" dist="38100" dir="2700000" algn="tl" rotWithShape="0">
                <a:prstClr val="black">
                  <a:alpha val="40000"/>
                </a:prstClr>
              </a:outerShdw>
            </a:effectLst>
          </p:spPr>
          <p:txBody>
            <a:bodyPr rtlCol="0" anchor="t"/>
            <a:lstStyle/>
            <a:p>
              <a:pPr eaLnBrk="1" hangingPunct="1">
                <a:lnSpc>
                  <a:spcPts val="1500"/>
                </a:lnSpc>
              </a:pPr>
              <a:r>
                <a:rPr lang="en-US" altLang="it-IT" sz="1400" dirty="0">
                  <a:solidFill>
                    <a:schemeClr val="bg2">
                      <a:lumMod val="40000"/>
                      <a:lumOff val="60000"/>
                    </a:schemeClr>
                  </a:solidFill>
                  <a:latin typeface="Lucida Console" panose="020B0609040504020204" pitchFamily="49" charset="0"/>
                </a:rPr>
                <a:t>root@pc1:/# </a:t>
              </a:r>
              <a:r>
                <a:rPr lang="en-US" altLang="it-IT" sz="1400" dirty="0">
                  <a:solidFill>
                    <a:schemeClr val="bg1"/>
                  </a:solidFill>
                  <a:latin typeface="Lucida Console" panose="020B0609040504020204" pitchFamily="49" charset="0"/>
                </a:rPr>
                <a:t>dig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a:t>
              </a:r>
              <a:r>
                <a:rPr lang="en-US" altLang="it-IT" sz="1400" dirty="0">
                  <a:solidFill>
                    <a:schemeClr val="bg1"/>
                  </a:solidFill>
                  <a:highlight>
                    <a:srgbClr val="008080"/>
                  </a:highlight>
                  <a:latin typeface="Lucida Console" panose="020B0609040504020204" pitchFamily="49" charset="0"/>
                </a:rPr>
                <a:t>@192.168.0.22 </a:t>
              </a:r>
              <a:r>
                <a:rPr lang="en-US" altLang="it-IT" sz="1400" dirty="0">
                  <a:solidFill>
                    <a:schemeClr val="bg1"/>
                  </a:solidFill>
                  <a:latin typeface="Lucida Console" panose="020B0609040504020204" pitchFamily="49" charset="0"/>
                </a:rPr>
                <a:t>pc2.startup.net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&lt;&lt;&gt;&gt; </a:t>
              </a:r>
              <a:r>
                <a:rPr lang="en-US" altLang="it-IT" sz="1400" dirty="0" err="1">
                  <a:solidFill>
                    <a:schemeClr val="bg1"/>
                  </a:solidFill>
                  <a:latin typeface="Lucida Console" panose="020B0609040504020204" pitchFamily="49" charset="0"/>
                </a:rPr>
                <a:t>DiG</a:t>
              </a:r>
              <a:r>
                <a:rPr lang="en-US" altLang="it-IT" sz="1400" dirty="0">
                  <a:solidFill>
                    <a:schemeClr val="bg1"/>
                  </a:solidFill>
                  <a:latin typeface="Lucida Console" panose="020B0609040504020204" pitchFamily="49" charset="0"/>
                </a:rPr>
                <a:t> 9.18.19-1~deb12u1-Debian &lt;&lt;&gt;&gt; +</a:t>
              </a:r>
              <a:r>
                <a:rPr lang="en-US" altLang="it-IT" sz="1400" dirty="0" err="1">
                  <a:solidFill>
                    <a:schemeClr val="bg1"/>
                  </a:solidFill>
                  <a:latin typeface="Lucida Console" panose="020B0609040504020204" pitchFamily="49" charset="0"/>
                </a:rPr>
                <a:t>noquestion</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noadditional</a:t>
              </a:r>
              <a:r>
                <a:rPr lang="en-US" altLang="it-IT" sz="1400" dirty="0">
                  <a:solidFill>
                    <a:schemeClr val="bg1"/>
                  </a:solidFill>
                  <a:latin typeface="Lucida Console" panose="020B0609040504020204" pitchFamily="49" charset="0"/>
                </a:rPr>
                <a:t> +</a:t>
              </a:r>
              <a:r>
                <a:rPr lang="en-US" altLang="it-IT" sz="1400" dirty="0" err="1">
                  <a:solidFill>
                    <a:schemeClr val="bg1"/>
                  </a:solidFill>
                  <a:latin typeface="Lucida Console" panose="020B0609040504020204" pitchFamily="49" charset="0"/>
                </a:rPr>
                <a:t>norecurse</a:t>
              </a:r>
              <a:r>
                <a:rPr lang="en-US" altLang="it-IT" sz="1400" dirty="0">
                  <a:solidFill>
                    <a:schemeClr val="bg1"/>
                  </a:solidFill>
                  <a:latin typeface="Lucida Console" panose="020B0609040504020204" pitchFamily="49" charset="0"/>
                </a:rPr>
                <a:t> @192.168.0.22 pc2.startup.net</a:t>
              </a:r>
            </a:p>
            <a:p>
              <a:pPr eaLnBrk="1" hangingPunct="1">
                <a:lnSpc>
                  <a:spcPts val="1500"/>
                </a:lnSpc>
              </a:pPr>
              <a:r>
                <a:rPr lang="en-US" altLang="it-IT" sz="1400" dirty="0">
                  <a:solidFill>
                    <a:schemeClr val="bg1"/>
                  </a:solidFill>
                  <a:latin typeface="Lucida Console" panose="020B0609040504020204" pitchFamily="49" charset="0"/>
                </a:rPr>
                <a:t>; (1 server found)</a:t>
              </a:r>
            </a:p>
            <a:p>
              <a:pPr eaLnBrk="1" hangingPunct="1">
                <a:lnSpc>
                  <a:spcPts val="1500"/>
                </a:lnSpc>
              </a:pPr>
              <a:r>
                <a:rPr lang="en-US" altLang="it-IT" sz="1400" dirty="0">
                  <a:solidFill>
                    <a:schemeClr val="bg1"/>
                  </a:solidFill>
                  <a:latin typeface="Lucida Console" panose="020B0609040504020204" pitchFamily="49" charset="0"/>
                </a:rPr>
                <a:t>;; global options: +</a:t>
              </a:r>
              <a:r>
                <a:rPr lang="en-US" altLang="it-IT" sz="1400" dirty="0" err="1">
                  <a:solidFill>
                    <a:schemeClr val="bg1"/>
                  </a:solidFill>
                  <a:latin typeface="Lucida Console" panose="020B0609040504020204" pitchFamily="49" charset="0"/>
                </a:rPr>
                <a:t>cmd</a:t>
              </a: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Got answer:</a:t>
              </a:r>
            </a:p>
            <a:p>
              <a:pPr eaLnBrk="1" hangingPunct="1">
                <a:lnSpc>
                  <a:spcPts val="1500"/>
                </a:lnSpc>
              </a:pPr>
              <a:r>
                <a:rPr lang="en-US" altLang="it-IT" sz="1400" dirty="0">
                  <a:solidFill>
                    <a:schemeClr val="bg1"/>
                  </a:solidFill>
                  <a:latin typeface="Lucida Console" panose="020B0609040504020204" pitchFamily="49" charset="0"/>
                </a:rPr>
                <a:t>;; -&gt;&gt;HEADER&lt;&lt;- opcode: QUERY, status: NOERROR, id: 49113</a:t>
              </a:r>
            </a:p>
            <a:p>
              <a:pPr eaLnBrk="1" hangingPunct="1">
                <a:lnSpc>
                  <a:spcPts val="1500"/>
                </a:lnSpc>
              </a:pPr>
              <a:r>
                <a:rPr lang="en-US" altLang="it-IT" sz="1400" dirty="0">
                  <a:solidFill>
                    <a:schemeClr val="bg1"/>
                  </a:solidFill>
                  <a:latin typeface="Lucida Console" panose="020B0609040504020204" pitchFamily="49" charset="0"/>
                </a:rPr>
                <a:t>;; flags: </a:t>
              </a:r>
              <a:r>
                <a:rPr lang="en-US" altLang="it-IT" sz="1400" dirty="0" err="1">
                  <a:solidFill>
                    <a:schemeClr val="bg1"/>
                  </a:solidFill>
                  <a:latin typeface="Lucida Console" panose="020B0609040504020204" pitchFamily="49" charset="0"/>
                </a:rPr>
                <a:t>qr</a:t>
              </a:r>
              <a:r>
                <a:rPr lang="en-US" altLang="it-IT" sz="1400" dirty="0">
                  <a:solidFill>
                    <a:schemeClr val="bg1"/>
                  </a:solidFill>
                  <a:latin typeface="Lucida Console" panose="020B0609040504020204" pitchFamily="49" charset="0"/>
                </a:rPr>
                <a:t> aa </a:t>
              </a:r>
              <a:r>
                <a:rPr lang="en-US" altLang="it-IT" sz="1400" dirty="0" err="1">
                  <a:solidFill>
                    <a:schemeClr val="bg1"/>
                  </a:solidFill>
                  <a:latin typeface="Lucida Console" panose="020B0609040504020204" pitchFamily="49" charset="0"/>
                </a:rPr>
                <a:t>ra</a:t>
              </a:r>
              <a:r>
                <a:rPr lang="en-US" altLang="it-IT" sz="1400" dirty="0">
                  <a:solidFill>
                    <a:schemeClr val="bg1"/>
                  </a:solidFill>
                  <a:latin typeface="Lucida Console" panose="020B0609040504020204" pitchFamily="49" charset="0"/>
                </a:rPr>
                <a:t>; QUERY: 1, ANSWER: 1, AUTHORITY: 1, ADDITIONAL: 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OPT PSEUDOSECTION:</a:t>
              </a:r>
            </a:p>
            <a:p>
              <a:pPr eaLnBrk="1" hangingPunct="1">
                <a:lnSpc>
                  <a:spcPts val="1500"/>
                </a:lnSpc>
              </a:pPr>
              <a:r>
                <a:rPr lang="en-US" altLang="it-IT" sz="1400" dirty="0">
                  <a:solidFill>
                    <a:schemeClr val="bg1"/>
                  </a:solidFill>
                  <a:latin typeface="Lucida Console" panose="020B0609040504020204" pitchFamily="49" charset="0"/>
                </a:rPr>
                <a:t>; EDNS: version: 0, flags:; </a:t>
              </a:r>
              <a:r>
                <a:rPr lang="en-US" altLang="it-IT" sz="1400" dirty="0" err="1">
                  <a:solidFill>
                    <a:schemeClr val="bg1"/>
                  </a:solidFill>
                  <a:latin typeface="Lucida Console" panose="020B0609040504020204" pitchFamily="49" charset="0"/>
                </a:rPr>
                <a:t>udp</a:t>
              </a:r>
              <a:r>
                <a:rPr lang="en-US" altLang="it-IT" sz="1400" dirty="0">
                  <a:solidFill>
                    <a:schemeClr val="bg1"/>
                  </a:solidFill>
                  <a:latin typeface="Lucida Console" panose="020B0609040504020204" pitchFamily="49" charset="0"/>
                </a:rPr>
                <a:t>: 4096</a:t>
              </a:r>
            </a:p>
            <a:p>
              <a:pPr eaLnBrk="1" hangingPunct="1">
                <a:lnSpc>
                  <a:spcPts val="1500"/>
                </a:lnSpc>
              </a:pPr>
              <a:r>
                <a:rPr lang="en-US" altLang="it-IT" sz="1400" dirty="0">
                  <a:solidFill>
                    <a:schemeClr val="bg1"/>
                  </a:solidFill>
                  <a:latin typeface="Lucida Console" panose="020B0609040504020204" pitchFamily="49" charset="0"/>
                </a:rPr>
                <a:t>; COOKIE: b119e8f8b644792eb3bafbd6657b17989cd95e340adb2072 (good)</a:t>
              </a:r>
            </a:p>
            <a:p>
              <a:pPr eaLnBrk="1" hangingPunct="1">
                <a:lnSpc>
                  <a:spcPts val="1500"/>
                </a:lnSpc>
              </a:pPr>
              <a:r>
                <a:rPr lang="en-US" altLang="it-IT" sz="1400" dirty="0">
                  <a:solidFill>
                    <a:schemeClr val="bg1"/>
                  </a:solidFill>
                  <a:latin typeface="Lucida Console" panose="020B0609040504020204" pitchFamily="49" charset="0"/>
                </a:rPr>
                <a:t>;; ANSWER SECTION:</a:t>
              </a:r>
            </a:p>
            <a:p>
              <a:pPr eaLnBrk="1" hangingPunct="1">
                <a:lnSpc>
                  <a:spcPts val="1500"/>
                </a:lnSpc>
              </a:pPr>
              <a:r>
                <a:rPr lang="en-US" altLang="it-IT" sz="1400" dirty="0">
                  <a:solidFill>
                    <a:schemeClr val="bg1"/>
                  </a:solidFill>
                  <a:highlight>
                    <a:srgbClr val="008000"/>
                  </a:highlight>
                  <a:latin typeface="Lucida Console" panose="020B0609040504020204" pitchFamily="49" charset="0"/>
                </a:rPr>
                <a:t>pc2.startup.net.        60000   IN      A       192.168.0.222</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AUTHORITY SECTION:</a:t>
              </a:r>
            </a:p>
            <a:p>
              <a:pPr eaLnBrk="1" hangingPunct="1">
                <a:lnSpc>
                  <a:spcPts val="1500"/>
                </a:lnSpc>
              </a:pPr>
              <a:r>
                <a:rPr lang="en-US" altLang="it-IT" sz="1400" dirty="0">
                  <a:solidFill>
                    <a:schemeClr val="bg1"/>
                  </a:solidFill>
                  <a:latin typeface="Lucida Console" panose="020B0609040504020204" pitchFamily="49" charset="0"/>
                </a:rPr>
                <a:t>startup.net.            60000   IN      NS      dnsstart.startup.net.</a:t>
              </a:r>
            </a:p>
            <a:p>
              <a:pPr eaLnBrk="1" hangingPunct="1">
                <a:lnSpc>
                  <a:spcPts val="1500"/>
                </a:lnSpc>
              </a:pPr>
              <a:endParaRPr lang="en-US" altLang="it-IT" sz="1400" dirty="0">
                <a:solidFill>
                  <a:schemeClr val="bg1"/>
                </a:solidFill>
                <a:latin typeface="Lucida Console" panose="020B0609040504020204" pitchFamily="49" charset="0"/>
              </a:endParaRPr>
            </a:p>
            <a:p>
              <a:pPr eaLnBrk="1" hangingPunct="1">
                <a:lnSpc>
                  <a:spcPts val="1500"/>
                </a:lnSpc>
              </a:pPr>
              <a:r>
                <a:rPr lang="en-US" altLang="it-IT" sz="1400" dirty="0">
                  <a:solidFill>
                    <a:schemeClr val="bg1"/>
                  </a:solidFill>
                  <a:latin typeface="Lucida Console" panose="020B0609040504020204" pitchFamily="49" charset="0"/>
                </a:rPr>
                <a:t>;; Query time: 0 msec</a:t>
              </a:r>
            </a:p>
            <a:p>
              <a:pPr eaLnBrk="1" hangingPunct="1">
                <a:lnSpc>
                  <a:spcPts val="1500"/>
                </a:lnSpc>
              </a:pPr>
              <a:r>
                <a:rPr lang="en-US" altLang="it-IT" sz="1400" dirty="0">
                  <a:solidFill>
                    <a:schemeClr val="bg1"/>
                  </a:solidFill>
                  <a:latin typeface="Lucida Console" panose="020B0609040504020204" pitchFamily="49" charset="0"/>
                </a:rPr>
                <a:t>;; SERVER: 192.168.0.22#53(192.168.0.22) (UDP)</a:t>
              </a:r>
            </a:p>
            <a:p>
              <a:pPr eaLnBrk="1" hangingPunct="1">
                <a:lnSpc>
                  <a:spcPts val="1500"/>
                </a:lnSpc>
              </a:pPr>
              <a:r>
                <a:rPr lang="en-US" altLang="it-IT" sz="1400" dirty="0">
                  <a:solidFill>
                    <a:schemeClr val="bg1"/>
                  </a:solidFill>
                  <a:latin typeface="Lucida Console" panose="020B0609040504020204" pitchFamily="49" charset="0"/>
                </a:rPr>
                <a:t>;; WHEN: Thu Dec 14 14:56:24 UTC 2023</a:t>
              </a:r>
            </a:p>
            <a:p>
              <a:pPr eaLnBrk="1" hangingPunct="1">
                <a:lnSpc>
                  <a:spcPts val="1500"/>
                </a:lnSpc>
              </a:pPr>
              <a:r>
                <a:rPr lang="en-US" altLang="it-IT" sz="1400" dirty="0">
                  <a:solidFill>
                    <a:schemeClr val="bg1"/>
                  </a:solidFill>
                  <a:latin typeface="Lucida Console" panose="020B0609040504020204" pitchFamily="49" charset="0"/>
                </a:rPr>
                <a:t>;; MSG SIZE  </a:t>
              </a:r>
              <a:r>
                <a:rPr lang="en-US" altLang="it-IT" sz="1400" dirty="0" err="1">
                  <a:solidFill>
                    <a:schemeClr val="bg1"/>
                  </a:solidFill>
                  <a:latin typeface="Lucida Console" panose="020B0609040504020204" pitchFamily="49" charset="0"/>
                </a:rPr>
                <a:t>rcvd</a:t>
              </a:r>
              <a:r>
                <a:rPr lang="en-US" altLang="it-IT" sz="1400" dirty="0">
                  <a:solidFill>
                    <a:schemeClr val="bg1"/>
                  </a:solidFill>
                  <a:latin typeface="Lucida Console" panose="020B0609040504020204" pitchFamily="49" charset="0"/>
                </a:rPr>
                <a:t>: 127</a:t>
              </a:r>
            </a:p>
          </p:txBody>
        </p:sp>
        <p:sp>
          <p:nvSpPr>
            <p:cNvPr id="4" name="Rectangle 5">
              <a:extLst>
                <a:ext uri="{FF2B5EF4-FFF2-40B4-BE49-F238E27FC236}">
                  <a16:creationId xmlns:a16="http://schemas.microsoft.com/office/drawing/2014/main" id="{998B7383-4AEC-B8B9-312E-C112E458CADF}"/>
                </a:ext>
              </a:extLst>
            </p:cNvPr>
            <p:cNvSpPr/>
            <p:nvPr/>
          </p:nvSpPr>
          <p:spPr>
            <a:xfrm>
              <a:off x="3684864" y="2378845"/>
              <a:ext cx="7895415" cy="286249"/>
            </a:xfrm>
            <a:prstGeom prst="rect">
              <a:avLst/>
            </a:prstGeom>
            <a:solidFill>
              <a:srgbClr val="4472C4"/>
            </a:solidFill>
            <a:ln w="57150" cap="flat" cmpd="sng" algn="ctr">
              <a:solidFill>
                <a:srgbClr val="4472C4"/>
              </a:solidFill>
              <a:prstDash val="solid"/>
              <a:miter lim="800000"/>
            </a:ln>
            <a:effectLst>
              <a:outerShdw blurRad="50800" dist="25400" algn="l" rotWithShape="0">
                <a:prstClr val="black">
                  <a:alpha val="32000"/>
                </a:prstClr>
              </a:outerShdw>
            </a:effectLst>
          </p:spPr>
          <p:txBody>
            <a:bodyPr rtlCol="0" anchor="ctr"/>
            <a:lstStyle/>
            <a:p>
              <a:pPr algn="ctr" eaLnBrk="1" fontAlgn="auto" hangingPunct="1">
                <a:spcBef>
                  <a:spcPts val="0"/>
                </a:spcBef>
                <a:spcAft>
                  <a:spcPts val="0"/>
                </a:spcAft>
                <a:defRPr/>
              </a:pPr>
              <a:r>
                <a:rPr lang="it-IT" kern="0" dirty="0">
                  <a:solidFill>
                    <a:prstClr val="white"/>
                  </a:solidFill>
                  <a:latin typeface="Calibri" panose="020F0502020204030204"/>
                </a:rPr>
                <a:t>pc1</a:t>
              </a:r>
            </a:p>
          </p:txBody>
        </p:sp>
        <p:grpSp>
          <p:nvGrpSpPr>
            <p:cNvPr id="5" name="Group 14">
              <a:extLst>
                <a:ext uri="{FF2B5EF4-FFF2-40B4-BE49-F238E27FC236}">
                  <a16:creationId xmlns:a16="http://schemas.microsoft.com/office/drawing/2014/main" id="{6DBEBB11-12A7-8166-EA9D-1933AFB5901F}"/>
                </a:ext>
              </a:extLst>
            </p:cNvPr>
            <p:cNvGrpSpPr/>
            <p:nvPr/>
          </p:nvGrpSpPr>
          <p:grpSpPr>
            <a:xfrm>
              <a:off x="10920536" y="2466851"/>
              <a:ext cx="581348" cy="126235"/>
              <a:chOff x="8092857" y="2115830"/>
              <a:chExt cx="581348" cy="126235"/>
            </a:xfrm>
          </p:grpSpPr>
          <p:sp>
            <p:nvSpPr>
              <p:cNvPr id="6" name="Rectangle 15">
                <a:extLst>
                  <a:ext uri="{FF2B5EF4-FFF2-40B4-BE49-F238E27FC236}">
                    <a16:creationId xmlns:a16="http://schemas.microsoft.com/office/drawing/2014/main" id="{C6E045E5-49F3-34F8-1735-304BEF0CF1DC}"/>
                  </a:ext>
                </a:extLst>
              </p:cNvPr>
              <p:cNvSpPr>
                <a:spLocks noChangeAspect="1"/>
              </p:cNvSpPr>
              <p:nvPr/>
            </p:nvSpPr>
            <p:spPr>
              <a:xfrm>
                <a:off x="8548205" y="2116065"/>
                <a:ext cx="126000" cy="126000"/>
              </a:xfrm>
              <a:prstGeom prst="rect">
                <a:avLst/>
              </a:prstGeom>
              <a:solidFill>
                <a:srgbClr val="FF0000">
                  <a:alpha val="50196"/>
                </a:srgbClr>
              </a:solidFill>
              <a:ln w="12700" cap="flat" cmpd="sng" algn="ctr">
                <a:solidFill>
                  <a:srgbClr val="4472C4">
                    <a:shade val="50000"/>
                  </a:srgbClr>
                </a:solidFill>
                <a:prstDash val="solid"/>
                <a:miter lim="800000"/>
              </a:ln>
              <a:effectLst/>
            </p:spPr>
            <p:txBody>
              <a:bodyPr rtlCol="0" anchor="ctr"/>
              <a:lstStyle/>
              <a:p>
                <a:pPr algn="ctr" eaLnBrk="1" fontAlgn="auto" hangingPunct="1">
                  <a:spcBef>
                    <a:spcPts val="0"/>
                  </a:spcBef>
                  <a:spcAft>
                    <a:spcPts val="0"/>
                  </a:spcAft>
                  <a:defRPr/>
                </a:pPr>
                <a:endParaRPr lang="it-IT" kern="0">
                  <a:solidFill>
                    <a:prstClr val="white"/>
                  </a:solidFill>
                  <a:latin typeface="Calibri" panose="020F0502020204030204"/>
                </a:endParaRPr>
              </a:p>
            </p:txBody>
          </p:sp>
          <p:sp>
            <p:nvSpPr>
              <p:cNvPr id="7" name="Rectangle 16">
                <a:extLst>
                  <a:ext uri="{FF2B5EF4-FFF2-40B4-BE49-F238E27FC236}">
                    <a16:creationId xmlns:a16="http://schemas.microsoft.com/office/drawing/2014/main" id="{28A02485-4EF7-F72D-7F7E-F91E1E96C9A5}"/>
                  </a:ext>
                </a:extLst>
              </p:cNvPr>
              <p:cNvSpPr>
                <a:spLocks noChangeAspect="1"/>
              </p:cNvSpPr>
              <p:nvPr/>
            </p:nvSpPr>
            <p:spPr>
              <a:xfrm>
                <a:off x="8092857"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sp>
            <p:nvSpPr>
              <p:cNvPr id="8" name="Rectangle 17">
                <a:extLst>
                  <a:ext uri="{FF2B5EF4-FFF2-40B4-BE49-F238E27FC236}">
                    <a16:creationId xmlns:a16="http://schemas.microsoft.com/office/drawing/2014/main" id="{60EF5CC1-E0A8-F8E5-68BC-F303426346FA}"/>
                  </a:ext>
                </a:extLst>
              </p:cNvPr>
              <p:cNvSpPr>
                <a:spLocks noChangeAspect="1"/>
              </p:cNvSpPr>
              <p:nvPr/>
            </p:nvSpPr>
            <p:spPr>
              <a:xfrm>
                <a:off x="8320531" y="2115830"/>
                <a:ext cx="126235" cy="126235"/>
              </a:xfrm>
              <a:prstGeom prst="rect">
                <a:avLst/>
              </a:prstGeom>
              <a:solidFill>
                <a:srgbClr val="4472C4">
                  <a:lumMod val="60000"/>
                  <a:lumOff val="40000"/>
                </a:srgbClr>
              </a:solidFill>
              <a:ln w="12700" cap="flat" cmpd="sng" algn="ctr">
                <a:solidFill>
                  <a:srgbClr val="4472C4">
                    <a:shade val="50000"/>
                  </a:srgbClr>
                </a:solidFill>
                <a:prstDash val="solid"/>
                <a:miter lim="800000"/>
              </a:ln>
              <a:effectLst/>
            </p:spPr>
            <p:txBody>
              <a:bodyPr rtlCol="0" anchor="ctr"/>
              <a:lstStyle/>
              <a:p>
                <a:pPr algn="r" eaLnBrk="1" fontAlgn="auto" hangingPunct="1">
                  <a:spcBef>
                    <a:spcPts val="0"/>
                  </a:spcBef>
                  <a:spcAft>
                    <a:spcPts val="0"/>
                  </a:spcAft>
                  <a:defRPr/>
                </a:pPr>
                <a:endParaRPr lang="it-IT" kern="0">
                  <a:solidFill>
                    <a:prstClr val="white"/>
                  </a:solidFill>
                  <a:latin typeface="Calibri" panose="020F0502020204030204"/>
                </a:endParaRPr>
              </a:p>
            </p:txBody>
          </p:sp>
        </p:grpSp>
      </p:grpSp>
      <p:sp>
        <p:nvSpPr>
          <p:cNvPr id="9" name="AutoShape 31">
            <a:extLst>
              <a:ext uri="{FF2B5EF4-FFF2-40B4-BE49-F238E27FC236}">
                <a16:creationId xmlns:a16="http://schemas.microsoft.com/office/drawing/2014/main" id="{31A9C092-470F-1C4A-228B-3DF34C1EEDFC}"/>
              </a:ext>
            </a:extLst>
          </p:cNvPr>
          <p:cNvSpPr>
            <a:spLocks noChangeArrowheads="1"/>
          </p:cNvSpPr>
          <p:nvPr/>
        </p:nvSpPr>
        <p:spPr bwMode="auto">
          <a:xfrm>
            <a:off x="76653" y="4245429"/>
            <a:ext cx="3793729" cy="616856"/>
          </a:xfrm>
          <a:prstGeom prst="wedgeRoundRectCallout">
            <a:avLst>
              <a:gd name="adj1" fmla="val 54823"/>
              <a:gd name="adj2" fmla="val 18244"/>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it-IT" altLang="it-IT" sz="2000" dirty="0">
                <a:latin typeface="+mn-lt"/>
              </a:rPr>
              <a:t>the </a:t>
            </a:r>
            <a:r>
              <a:rPr lang="it-IT" altLang="it-IT" sz="2000" dirty="0" err="1">
                <a:latin typeface="+mn-lt"/>
              </a:rPr>
              <a:t>address</a:t>
            </a:r>
            <a:r>
              <a:rPr lang="it-IT" altLang="it-IT" sz="2000" dirty="0">
                <a:latin typeface="+mn-lt"/>
              </a:rPr>
              <a:t> of </a:t>
            </a:r>
            <a:r>
              <a:rPr lang="it-IT" altLang="it-IT" sz="2000" b="1" dirty="0">
                <a:latin typeface="+mn-lt"/>
              </a:rPr>
              <a:t>pc2.startup.net</a:t>
            </a:r>
            <a:endParaRPr lang="it-IT" altLang="it-IT" sz="2000" dirty="0">
              <a:latin typeface="+mn-lt"/>
            </a:endParaRPr>
          </a:p>
        </p:txBody>
      </p:sp>
      <p:sp>
        <p:nvSpPr>
          <p:cNvPr id="10" name="AutoShape 30">
            <a:extLst>
              <a:ext uri="{FF2B5EF4-FFF2-40B4-BE49-F238E27FC236}">
                <a16:creationId xmlns:a16="http://schemas.microsoft.com/office/drawing/2014/main" id="{2EA3496C-3980-AF6E-078E-D12A0D750F98}"/>
              </a:ext>
            </a:extLst>
          </p:cNvPr>
          <p:cNvSpPr>
            <a:spLocks noChangeArrowheads="1"/>
          </p:cNvSpPr>
          <p:nvPr/>
        </p:nvSpPr>
        <p:spPr bwMode="auto">
          <a:xfrm>
            <a:off x="255843" y="2308986"/>
            <a:ext cx="3435350" cy="768044"/>
          </a:xfrm>
          <a:prstGeom prst="wedgeRoundRectCallout">
            <a:avLst>
              <a:gd name="adj1" fmla="val 236849"/>
              <a:gd name="adj2" fmla="val -124440"/>
              <a:gd name="adj3" fmla="val 16667"/>
            </a:avLst>
          </a:prstGeom>
          <a:solidFill>
            <a:schemeClr val="accent2"/>
          </a:solidFill>
          <a:ln w="12700" algn="ctr">
            <a:solidFill>
              <a:schemeClr val="tx1"/>
            </a:solidFill>
            <a:miter lim="800000"/>
            <a:headEnd/>
            <a:tailEnd/>
          </a:ln>
          <a:effectLst/>
        </p:spPr>
        <p:txBody>
          <a:bodyPr lIns="0" tIns="0" rIns="0" bIns="0" anchor="ctr"/>
          <a:lstStyle>
            <a:lvl1pPr>
              <a:spcBef>
                <a:spcPct val="20000"/>
              </a:spcBef>
              <a:buClr>
                <a:schemeClr val="tx2"/>
              </a:buClr>
              <a:buSzPct val="70000"/>
              <a:buFont typeface="Wingdings" panose="05000000000000000000"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anose="05000000000000000000"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anose="05000000000000000000"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anose="05000000000000000000"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0"/>
              </a:spcBef>
              <a:buClrTx/>
              <a:buSzTx/>
              <a:buFontTx/>
              <a:buNone/>
            </a:pPr>
            <a:r>
              <a:rPr lang="en-US" altLang="it-IT" sz="2000" dirty="0">
                <a:latin typeface="+mn-lt"/>
              </a:rPr>
              <a:t>query a specific name server (</a:t>
            </a:r>
            <a:r>
              <a:rPr lang="it-IT" altLang="it-IT" sz="2000" b="1" dirty="0">
                <a:latin typeface="+mn-lt"/>
              </a:rPr>
              <a:t>dnsstart.startup.net</a:t>
            </a:r>
            <a:r>
              <a:rPr lang="it-IT" altLang="it-IT" sz="2000" dirty="0">
                <a:latin typeface="+mn-lt"/>
              </a:rPr>
              <a:t> </a:t>
            </a:r>
            <a:r>
              <a:rPr lang="en-US" altLang="it-IT" sz="2000" dirty="0">
                <a:latin typeface="+mn-lt"/>
              </a:rPr>
              <a:t>)</a:t>
            </a:r>
            <a:endParaRPr lang="en-US" altLang="it-IT" sz="1400" dirty="0">
              <a:latin typeface="+mn-lt"/>
              <a:sym typeface="Symbol" panose="05050102010706020507" pitchFamily="18" charset="2"/>
            </a:endParaRPr>
          </a:p>
        </p:txBody>
      </p:sp>
    </p:spTree>
    <p:extLst>
      <p:ext uri="{BB962C8B-B14F-4D97-AF65-F5344CB8AC3E}">
        <p14:creationId xmlns:p14="http://schemas.microsoft.com/office/powerpoint/2010/main" val="4040271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Rectangle 2">
            <a:extLst>
              <a:ext uri="{FF2B5EF4-FFF2-40B4-BE49-F238E27FC236}">
                <a16:creationId xmlns:a16="http://schemas.microsoft.com/office/drawing/2014/main" id="{963F2CBF-A9D0-EE85-9DFA-77C436DDDE2B}"/>
              </a:ext>
            </a:extLst>
          </p:cNvPr>
          <p:cNvSpPr>
            <a:spLocks noGrp="1" noChangeArrowheads="1"/>
          </p:cNvSpPr>
          <p:nvPr>
            <p:ph type="title"/>
          </p:nvPr>
        </p:nvSpPr>
        <p:spPr>
          <a:xfrm>
            <a:off x="1638300" y="188914"/>
            <a:ext cx="8915400" cy="777875"/>
          </a:xfrm>
        </p:spPr>
        <p:txBody>
          <a:bodyPr/>
          <a:lstStyle/>
          <a:p>
            <a:pPr eaLnBrk="1" hangingPunct="1"/>
            <a:r>
              <a:rPr lang="it-IT" altLang="it-IT"/>
              <a:t>the DNS name </a:t>
            </a:r>
            <a:r>
              <a:rPr lang="it-IT" altLang="it-IT" err="1"/>
              <a:t>hierarchy</a:t>
            </a:r>
            <a:endParaRPr lang="it-IT" altLang="it-IT"/>
          </a:p>
        </p:txBody>
      </p:sp>
      <p:sp>
        <p:nvSpPr>
          <p:cNvPr id="11270" name="Rectangle 3">
            <a:extLst>
              <a:ext uri="{FF2B5EF4-FFF2-40B4-BE49-F238E27FC236}">
                <a16:creationId xmlns:a16="http://schemas.microsoft.com/office/drawing/2014/main" id="{6FF907A9-4549-A358-9A5E-D88E912203BA}"/>
              </a:ext>
            </a:extLst>
          </p:cNvPr>
          <p:cNvSpPr>
            <a:spLocks noGrp="1" noChangeArrowheads="1"/>
          </p:cNvSpPr>
          <p:nvPr>
            <p:ph idx="1"/>
          </p:nvPr>
        </p:nvSpPr>
        <p:spPr>
          <a:xfrm>
            <a:off x="375015" y="1412875"/>
            <a:ext cx="3022600" cy="1582737"/>
          </a:xfrm>
        </p:spPr>
        <p:txBody>
          <a:bodyPr/>
          <a:lstStyle/>
          <a:p>
            <a:pPr eaLnBrk="1" hangingPunct="1"/>
            <a:r>
              <a:rPr lang="en-US" altLang="it-IT"/>
              <a:t>leaves </a:t>
            </a:r>
            <a:r>
              <a:rPr lang="en-US" altLang="it-IT">
                <a:solidFill>
                  <a:schemeClr val="tx2"/>
                </a:solidFill>
              </a:rPr>
              <a:t>always</a:t>
            </a:r>
            <a:r>
              <a:rPr lang="en-US" altLang="it-IT"/>
              <a:t> correspond to real hosts</a:t>
            </a:r>
          </a:p>
        </p:txBody>
      </p:sp>
      <p:sp>
        <p:nvSpPr>
          <p:cNvPr id="2" name="Rectangle 4">
            <a:extLst>
              <a:ext uri="{FF2B5EF4-FFF2-40B4-BE49-F238E27FC236}">
                <a16:creationId xmlns:a16="http://schemas.microsoft.com/office/drawing/2014/main" id="{F5812F06-C7BD-784F-C1C9-CAA65B555B5C}"/>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DE9531F8-5A61-88F6-1EFE-6973B6AF756E}"/>
              </a:ext>
            </a:extLst>
          </p:cNvPr>
          <p:cNvSpPr>
            <a:spLocks noGrp="1" noChangeArrowheads="1"/>
          </p:cNvSpPr>
          <p:nvPr>
            <p:ph type="ftr" sz="quarter" idx="11"/>
          </p:nvPr>
        </p:nvSpPr>
        <p:spPr>
          <a:ln/>
        </p:spPr>
        <p:txBody>
          <a:bodyPr/>
          <a:lstStyle/>
          <a:p>
            <a:r>
              <a:rPr lang="it-IT" altLang="it-IT"/>
              <a:t>kathara – [ lab: dns ]</a:t>
            </a:r>
          </a:p>
        </p:txBody>
      </p:sp>
      <p:grpSp>
        <p:nvGrpSpPr>
          <p:cNvPr id="11268" name="Group 164">
            <a:extLst>
              <a:ext uri="{FF2B5EF4-FFF2-40B4-BE49-F238E27FC236}">
                <a16:creationId xmlns:a16="http://schemas.microsoft.com/office/drawing/2014/main" id="{1F3983A0-4466-85B7-1602-F7F104248155}"/>
              </a:ext>
            </a:extLst>
          </p:cNvPr>
          <p:cNvGrpSpPr>
            <a:grpSpLocks/>
          </p:cNvGrpSpPr>
          <p:nvPr/>
        </p:nvGrpSpPr>
        <p:grpSpPr bwMode="auto">
          <a:xfrm>
            <a:off x="3715594" y="4956178"/>
            <a:ext cx="1084262" cy="1244601"/>
            <a:chOff x="1487" y="3122"/>
            <a:chExt cx="683" cy="784"/>
          </a:xfrm>
        </p:grpSpPr>
        <p:sp>
          <p:nvSpPr>
            <p:cNvPr id="11314" name="Text Box 97">
              <a:extLst>
                <a:ext uri="{FF2B5EF4-FFF2-40B4-BE49-F238E27FC236}">
                  <a16:creationId xmlns:a16="http://schemas.microsoft.com/office/drawing/2014/main" id="{BAF90AB7-8F0B-714A-6ABF-343D8072E614}"/>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dnsuni</a:t>
              </a:r>
            </a:p>
          </p:txBody>
        </p:sp>
        <p:grpSp>
          <p:nvGrpSpPr>
            <p:cNvPr id="11315" name="Group 163">
              <a:extLst>
                <a:ext uri="{FF2B5EF4-FFF2-40B4-BE49-F238E27FC236}">
                  <a16:creationId xmlns:a16="http://schemas.microsoft.com/office/drawing/2014/main" id="{289B6F0E-0F18-B2AA-EA3D-02EF3F4C302A}"/>
                </a:ext>
              </a:extLst>
            </p:cNvPr>
            <p:cNvGrpSpPr>
              <a:grpSpLocks/>
            </p:cNvGrpSpPr>
            <p:nvPr/>
          </p:nvGrpSpPr>
          <p:grpSpPr bwMode="auto">
            <a:xfrm>
              <a:off x="1520" y="3122"/>
              <a:ext cx="618" cy="572"/>
              <a:chOff x="1520" y="3122"/>
              <a:chExt cx="618" cy="572"/>
            </a:xfrm>
          </p:grpSpPr>
          <p:sp>
            <p:nvSpPr>
              <p:cNvPr id="11316" name="AutoShape 121">
                <a:extLst>
                  <a:ext uri="{FF2B5EF4-FFF2-40B4-BE49-F238E27FC236}">
                    <a16:creationId xmlns:a16="http://schemas.microsoft.com/office/drawing/2014/main" id="{D90FBF74-C080-FA0F-FEEF-51999DF081B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17" name="mainfrm">
                <a:extLst>
                  <a:ext uri="{FF2B5EF4-FFF2-40B4-BE49-F238E27FC236}">
                    <a16:creationId xmlns:a16="http://schemas.microsoft.com/office/drawing/2014/main" id="{2155CAF1-4B71-3162-FDB4-3A25FBEAF0C3}"/>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sp>
        <p:nvSpPr>
          <p:cNvPr id="11271" name="Oval 37">
            <a:extLst>
              <a:ext uri="{FF2B5EF4-FFF2-40B4-BE49-F238E27FC236}">
                <a16:creationId xmlns:a16="http://schemas.microsoft.com/office/drawing/2014/main" id="{8AAE4123-E059-C74D-E51D-32CF65FD1F74}"/>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1272" name="Oval 38">
            <a:extLst>
              <a:ext uri="{FF2B5EF4-FFF2-40B4-BE49-F238E27FC236}">
                <a16:creationId xmlns:a16="http://schemas.microsoft.com/office/drawing/2014/main" id="{1C04DEFB-7ED7-D470-7863-572C9894F4BB}"/>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1273" name="Oval 39">
            <a:extLst>
              <a:ext uri="{FF2B5EF4-FFF2-40B4-BE49-F238E27FC236}">
                <a16:creationId xmlns:a16="http://schemas.microsoft.com/office/drawing/2014/main" id="{30294EFD-EC07-BC2F-5C32-6176875A089D}"/>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dirty="0" err="1"/>
              <a:t>it</a:t>
            </a:r>
            <a:endParaRPr lang="it-IT" altLang="it-IT" sz="2400" dirty="0"/>
          </a:p>
        </p:txBody>
      </p:sp>
      <p:sp>
        <p:nvSpPr>
          <p:cNvPr id="11274" name="Oval 40">
            <a:extLst>
              <a:ext uri="{FF2B5EF4-FFF2-40B4-BE49-F238E27FC236}">
                <a16:creationId xmlns:a16="http://schemas.microsoft.com/office/drawing/2014/main" id="{BD64E3D0-1373-9500-07A8-CF78235A987F}"/>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1275" name="Oval 41">
            <a:extLst>
              <a:ext uri="{FF2B5EF4-FFF2-40B4-BE49-F238E27FC236}">
                <a16:creationId xmlns:a16="http://schemas.microsoft.com/office/drawing/2014/main" id="{20402C2E-537F-ADE0-30CF-8A90E5686E91}"/>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1276" name="AutoShape 42">
            <a:extLst>
              <a:ext uri="{FF2B5EF4-FFF2-40B4-BE49-F238E27FC236}">
                <a16:creationId xmlns:a16="http://schemas.microsoft.com/office/drawing/2014/main" id="{8C8F3776-DB78-DF44-17D0-7EE38250518C}"/>
              </a:ext>
            </a:extLst>
          </p:cNvPr>
          <p:cNvCxnSpPr>
            <a:cxnSpLocks noChangeShapeType="1"/>
            <a:stCxn id="11275" idx="5"/>
            <a:endCxn id="11274"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7" name="AutoShape 43">
            <a:extLst>
              <a:ext uri="{FF2B5EF4-FFF2-40B4-BE49-F238E27FC236}">
                <a16:creationId xmlns:a16="http://schemas.microsoft.com/office/drawing/2014/main" id="{BB1160C1-BBF5-B8CC-E8D8-AA8EE8D15636}"/>
              </a:ext>
            </a:extLst>
          </p:cNvPr>
          <p:cNvCxnSpPr>
            <a:cxnSpLocks noChangeShapeType="1"/>
            <a:stCxn id="11273" idx="0"/>
            <a:endCxn id="11275"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8" name="AutoShape 51">
            <a:extLst>
              <a:ext uri="{FF2B5EF4-FFF2-40B4-BE49-F238E27FC236}">
                <a16:creationId xmlns:a16="http://schemas.microsoft.com/office/drawing/2014/main" id="{D9D31391-B0EF-1878-16A7-540E71E9CA2C}"/>
              </a:ext>
            </a:extLst>
          </p:cNvPr>
          <p:cNvCxnSpPr>
            <a:cxnSpLocks noChangeShapeType="1"/>
            <a:stCxn id="11271" idx="0"/>
            <a:endCxn id="11273"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9" name="AutoShape 53">
            <a:extLst>
              <a:ext uri="{FF2B5EF4-FFF2-40B4-BE49-F238E27FC236}">
                <a16:creationId xmlns:a16="http://schemas.microsoft.com/office/drawing/2014/main" id="{8EAD1EE7-21BE-936F-5CF5-92D9951D0B9F}"/>
              </a:ext>
            </a:extLst>
          </p:cNvPr>
          <p:cNvCxnSpPr>
            <a:cxnSpLocks noChangeShapeType="1"/>
            <a:stCxn id="11312" idx="0"/>
            <a:endCxn id="11271" idx="4"/>
          </p:cNvCxnSpPr>
          <p:nvPr/>
        </p:nvCxnSpPr>
        <p:spPr bwMode="auto">
          <a:xfrm flipV="1">
            <a:off x="2601962" y="4562475"/>
            <a:ext cx="396826"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0" name="AutoShape 61">
            <a:extLst>
              <a:ext uri="{FF2B5EF4-FFF2-40B4-BE49-F238E27FC236}">
                <a16:creationId xmlns:a16="http://schemas.microsoft.com/office/drawing/2014/main" id="{3DA4DA57-70CB-B58D-E118-542510FCCEAF}"/>
              </a:ext>
            </a:extLst>
          </p:cNvPr>
          <p:cNvCxnSpPr>
            <a:cxnSpLocks noChangeShapeType="1"/>
            <a:stCxn id="11274" idx="5"/>
            <a:endCxn id="11272"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1" name="AutoShape 62">
            <a:extLst>
              <a:ext uri="{FF2B5EF4-FFF2-40B4-BE49-F238E27FC236}">
                <a16:creationId xmlns:a16="http://schemas.microsoft.com/office/drawing/2014/main" id="{16F15A5C-8389-FFD5-9576-0BFD64B2757B}"/>
              </a:ext>
            </a:extLst>
          </p:cNvPr>
          <p:cNvCxnSpPr>
            <a:cxnSpLocks noChangeShapeType="1"/>
            <a:stCxn id="11272" idx="4"/>
            <a:endCxn id="11310" idx="0"/>
          </p:cNvCxnSpPr>
          <p:nvPr/>
        </p:nvCxnSpPr>
        <p:spPr bwMode="auto">
          <a:xfrm>
            <a:off x="9063038" y="4562475"/>
            <a:ext cx="676527" cy="521246"/>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2" name="Group 76">
            <a:extLst>
              <a:ext uri="{FF2B5EF4-FFF2-40B4-BE49-F238E27FC236}">
                <a16:creationId xmlns:a16="http://schemas.microsoft.com/office/drawing/2014/main" id="{E9D16E47-9B7A-F7AC-5F93-94B383933F4D}"/>
              </a:ext>
            </a:extLst>
          </p:cNvPr>
          <p:cNvGrpSpPr>
            <a:grpSpLocks/>
          </p:cNvGrpSpPr>
          <p:nvPr/>
        </p:nvGrpSpPr>
        <p:grpSpPr bwMode="auto">
          <a:xfrm>
            <a:off x="1952674" y="5033248"/>
            <a:ext cx="1298575" cy="1116013"/>
            <a:chOff x="351" y="3274"/>
            <a:chExt cx="818" cy="703"/>
          </a:xfrm>
        </p:grpSpPr>
        <p:pic>
          <p:nvPicPr>
            <p:cNvPr id="11312" name="Picture 70" descr="j0285750">
              <a:extLst>
                <a:ext uri="{FF2B5EF4-FFF2-40B4-BE49-F238E27FC236}">
                  <a16:creationId xmlns:a16="http://schemas.microsoft.com/office/drawing/2014/main" id="{F1314BA1-0B0F-1787-3941-D998B3693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3" name="Text Box 71">
              <a:extLst>
                <a:ext uri="{FF2B5EF4-FFF2-40B4-BE49-F238E27FC236}">
                  <a16:creationId xmlns:a16="http://schemas.microsoft.com/office/drawing/2014/main" id="{BD45ECB0-0967-F762-DD8A-96539AF865C8}"/>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pc1</a:t>
              </a:r>
            </a:p>
          </p:txBody>
        </p:sp>
      </p:grpSp>
      <p:grpSp>
        <p:nvGrpSpPr>
          <p:cNvPr id="11283" name="Group 92">
            <a:extLst>
              <a:ext uri="{FF2B5EF4-FFF2-40B4-BE49-F238E27FC236}">
                <a16:creationId xmlns:a16="http://schemas.microsoft.com/office/drawing/2014/main" id="{CC3603D0-DE47-A65A-BCEE-2D91634894BA}"/>
              </a:ext>
            </a:extLst>
          </p:cNvPr>
          <p:cNvGrpSpPr>
            <a:grpSpLocks/>
          </p:cNvGrpSpPr>
          <p:nvPr/>
        </p:nvGrpSpPr>
        <p:grpSpPr bwMode="auto">
          <a:xfrm>
            <a:off x="9090277" y="5083721"/>
            <a:ext cx="1298575" cy="1116013"/>
            <a:chOff x="351" y="3274"/>
            <a:chExt cx="818" cy="703"/>
          </a:xfrm>
        </p:grpSpPr>
        <p:pic>
          <p:nvPicPr>
            <p:cNvPr id="11310" name="Picture 93" descr="j0285750">
              <a:extLst>
                <a:ext uri="{FF2B5EF4-FFF2-40B4-BE49-F238E27FC236}">
                  <a16:creationId xmlns:a16="http://schemas.microsoft.com/office/drawing/2014/main" id="{F8469C4E-7D5E-2B7A-6FDF-5B73FE271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1" name="Text Box 94">
              <a:extLst>
                <a:ext uri="{FF2B5EF4-FFF2-40B4-BE49-F238E27FC236}">
                  <a16:creationId xmlns:a16="http://schemas.microsoft.com/office/drawing/2014/main" id="{3A008DB8-77A0-4863-09A4-349511C3494C}"/>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pc2</a:t>
              </a:r>
            </a:p>
          </p:txBody>
        </p:sp>
      </p:grpSp>
      <p:sp>
        <p:nvSpPr>
          <p:cNvPr id="11284" name="Rectangle 95">
            <a:extLst>
              <a:ext uri="{FF2B5EF4-FFF2-40B4-BE49-F238E27FC236}">
                <a16:creationId xmlns:a16="http://schemas.microsoft.com/office/drawing/2014/main" id="{EDB0B1D2-5451-A033-BB0A-D5B0541808DC}"/>
              </a:ext>
            </a:extLst>
          </p:cNvPr>
          <p:cNvSpPr>
            <a:spLocks noChangeArrowheads="1"/>
          </p:cNvSpPr>
          <p:nvPr/>
        </p:nvSpPr>
        <p:spPr bwMode="auto">
          <a:xfrm>
            <a:off x="8512049" y="1430354"/>
            <a:ext cx="3627438" cy="17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r>
              <a:rPr lang="en-US" altLang="it-IT"/>
              <a:t>intermediate nodes </a:t>
            </a:r>
            <a:r>
              <a:rPr lang="en-US" altLang="it-IT">
                <a:solidFill>
                  <a:schemeClr val="tx2"/>
                </a:solidFill>
              </a:rPr>
              <a:t>may</a:t>
            </a:r>
            <a:r>
              <a:rPr lang="en-US" altLang="it-IT"/>
              <a:t> correspond to real hosts </a:t>
            </a:r>
            <a:r>
              <a:rPr lang="en-US" altLang="it-IT" sz="2000"/>
              <a:t>(in this</a:t>
            </a:r>
            <a:br>
              <a:rPr lang="en-US" altLang="it-IT" sz="2000"/>
            </a:br>
            <a:r>
              <a:rPr lang="en-US" altLang="it-IT" sz="2000"/>
              <a:t>	example they do not)</a:t>
            </a:r>
          </a:p>
        </p:txBody>
      </p:sp>
      <p:cxnSp>
        <p:nvCxnSpPr>
          <p:cNvPr id="11285" name="AutoShape 125">
            <a:extLst>
              <a:ext uri="{FF2B5EF4-FFF2-40B4-BE49-F238E27FC236}">
                <a16:creationId xmlns:a16="http://schemas.microsoft.com/office/drawing/2014/main" id="{E15EA480-D738-0A6E-16BF-772713209BB2}"/>
              </a:ext>
            </a:extLst>
          </p:cNvPr>
          <p:cNvCxnSpPr>
            <a:cxnSpLocks noChangeShapeType="1"/>
            <a:stCxn id="11316" idx="0"/>
            <a:endCxn id="11271" idx="5"/>
          </p:cNvCxnSpPr>
          <p:nvPr/>
        </p:nvCxnSpPr>
        <p:spPr bwMode="auto">
          <a:xfrm flipH="1" flipV="1">
            <a:off x="3456781" y="4484360"/>
            <a:ext cx="870368" cy="47181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6" name="Group 166">
            <a:extLst>
              <a:ext uri="{FF2B5EF4-FFF2-40B4-BE49-F238E27FC236}">
                <a16:creationId xmlns:a16="http://schemas.microsoft.com/office/drawing/2014/main" id="{9139426E-F75A-9C03-E3C2-720590BA3FFA}"/>
              </a:ext>
            </a:extLst>
          </p:cNvPr>
          <p:cNvGrpSpPr>
            <a:grpSpLocks/>
          </p:cNvGrpSpPr>
          <p:nvPr/>
        </p:nvGrpSpPr>
        <p:grpSpPr bwMode="auto">
          <a:xfrm>
            <a:off x="4587875" y="3716338"/>
            <a:ext cx="1085850" cy="1244599"/>
            <a:chOff x="2170" y="2341"/>
            <a:chExt cx="683" cy="784"/>
          </a:xfrm>
        </p:grpSpPr>
        <p:sp>
          <p:nvSpPr>
            <p:cNvPr id="11306" name="Text Box 127">
              <a:extLst>
                <a:ext uri="{FF2B5EF4-FFF2-40B4-BE49-F238E27FC236}">
                  <a16:creationId xmlns:a16="http://schemas.microsoft.com/office/drawing/2014/main" id="{3B58C75B-897A-9A63-8DA1-93EC2392D29B}"/>
                </a:ext>
              </a:extLst>
            </p:cNvPr>
            <p:cNvSpPr txBox="1">
              <a:spLocks noChangeArrowheads="1"/>
            </p:cNvSpPr>
            <p:nvPr/>
          </p:nvSpPr>
          <p:spPr bwMode="auto">
            <a:xfrm>
              <a:off x="2170"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dirty="0" err="1"/>
                <a:t>dnsit</a:t>
              </a:r>
              <a:endParaRPr lang="en-US" altLang="it-IT" sz="1800" b="1" dirty="0"/>
            </a:p>
          </p:txBody>
        </p:sp>
        <p:grpSp>
          <p:nvGrpSpPr>
            <p:cNvPr id="11307" name="Group 165">
              <a:extLst>
                <a:ext uri="{FF2B5EF4-FFF2-40B4-BE49-F238E27FC236}">
                  <a16:creationId xmlns:a16="http://schemas.microsoft.com/office/drawing/2014/main" id="{765844D7-B164-646D-2751-9FA9F060CD78}"/>
                </a:ext>
              </a:extLst>
            </p:cNvPr>
            <p:cNvGrpSpPr>
              <a:grpSpLocks/>
            </p:cNvGrpSpPr>
            <p:nvPr/>
          </p:nvGrpSpPr>
          <p:grpSpPr bwMode="auto">
            <a:xfrm>
              <a:off x="2203" y="2341"/>
              <a:ext cx="618" cy="572"/>
              <a:chOff x="2203" y="2341"/>
              <a:chExt cx="618" cy="572"/>
            </a:xfrm>
          </p:grpSpPr>
          <p:sp>
            <p:nvSpPr>
              <p:cNvPr id="11308" name="AutoShape 129">
                <a:extLst>
                  <a:ext uri="{FF2B5EF4-FFF2-40B4-BE49-F238E27FC236}">
                    <a16:creationId xmlns:a16="http://schemas.microsoft.com/office/drawing/2014/main" id="{12D7F523-E88C-6E60-75CB-E70BF15C4401}"/>
                  </a:ext>
                </a:extLst>
              </p:cNvPr>
              <p:cNvSpPr>
                <a:spLocks noChangeArrowheads="1"/>
              </p:cNvSpPr>
              <p:nvPr/>
            </p:nvSpPr>
            <p:spPr bwMode="auto">
              <a:xfrm>
                <a:off x="2203"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9" name="mainfrm">
                <a:extLst>
                  <a:ext uri="{FF2B5EF4-FFF2-40B4-BE49-F238E27FC236}">
                    <a16:creationId xmlns:a16="http://schemas.microsoft.com/office/drawing/2014/main" id="{54E1CCD9-9456-CDF1-36C9-0E0D7212B68A}"/>
                  </a:ext>
                </a:extLst>
              </p:cNvPr>
              <p:cNvSpPr>
                <a:spLocks noEditPoints="1" noChangeArrowheads="1"/>
              </p:cNvSpPr>
              <p:nvPr/>
            </p:nvSpPr>
            <p:spPr bwMode="auto">
              <a:xfrm>
                <a:off x="2203"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7" name="Group 168">
            <a:extLst>
              <a:ext uri="{FF2B5EF4-FFF2-40B4-BE49-F238E27FC236}">
                <a16:creationId xmlns:a16="http://schemas.microsoft.com/office/drawing/2014/main" id="{6C1A69BC-CE3B-E71F-C38A-F5308A546170}"/>
              </a:ext>
            </a:extLst>
          </p:cNvPr>
          <p:cNvGrpSpPr>
            <a:grpSpLocks/>
          </p:cNvGrpSpPr>
          <p:nvPr/>
        </p:nvGrpSpPr>
        <p:grpSpPr bwMode="auto">
          <a:xfrm>
            <a:off x="5621338" y="2476502"/>
            <a:ext cx="1084262" cy="1244601"/>
            <a:chOff x="2821" y="1560"/>
            <a:chExt cx="683" cy="784"/>
          </a:xfrm>
        </p:grpSpPr>
        <p:sp>
          <p:nvSpPr>
            <p:cNvPr id="11302" name="Text Box 133">
              <a:extLst>
                <a:ext uri="{FF2B5EF4-FFF2-40B4-BE49-F238E27FC236}">
                  <a16:creationId xmlns:a16="http://schemas.microsoft.com/office/drawing/2014/main" id="{F71F3C15-77C4-5D2C-054E-244053F68DB6}"/>
                </a:ext>
              </a:extLst>
            </p:cNvPr>
            <p:cNvSpPr txBox="1">
              <a:spLocks noChangeArrowheads="1"/>
            </p:cNvSpPr>
            <p:nvPr/>
          </p:nvSpPr>
          <p:spPr bwMode="auto">
            <a:xfrm>
              <a:off x="2821" y="2110"/>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dnsroot</a:t>
              </a:r>
            </a:p>
          </p:txBody>
        </p:sp>
        <p:grpSp>
          <p:nvGrpSpPr>
            <p:cNvPr id="11303" name="Group 167">
              <a:extLst>
                <a:ext uri="{FF2B5EF4-FFF2-40B4-BE49-F238E27FC236}">
                  <a16:creationId xmlns:a16="http://schemas.microsoft.com/office/drawing/2014/main" id="{E51A971D-C210-8FF6-FE57-453BF334CE21}"/>
                </a:ext>
              </a:extLst>
            </p:cNvPr>
            <p:cNvGrpSpPr>
              <a:grpSpLocks/>
            </p:cNvGrpSpPr>
            <p:nvPr/>
          </p:nvGrpSpPr>
          <p:grpSpPr bwMode="auto">
            <a:xfrm>
              <a:off x="2854" y="1560"/>
              <a:ext cx="618" cy="572"/>
              <a:chOff x="2854" y="1560"/>
              <a:chExt cx="618" cy="572"/>
            </a:xfrm>
          </p:grpSpPr>
          <p:sp>
            <p:nvSpPr>
              <p:cNvPr id="11304" name="AutoShape 135">
                <a:extLst>
                  <a:ext uri="{FF2B5EF4-FFF2-40B4-BE49-F238E27FC236}">
                    <a16:creationId xmlns:a16="http://schemas.microsoft.com/office/drawing/2014/main" id="{8180B875-F08D-D046-0045-ED27C672B508}"/>
                  </a:ext>
                </a:extLst>
              </p:cNvPr>
              <p:cNvSpPr>
                <a:spLocks noChangeArrowheads="1"/>
              </p:cNvSpPr>
              <p:nvPr/>
            </p:nvSpPr>
            <p:spPr bwMode="auto">
              <a:xfrm>
                <a:off x="2854" y="1560"/>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5" name="mainfrm">
                <a:extLst>
                  <a:ext uri="{FF2B5EF4-FFF2-40B4-BE49-F238E27FC236}">
                    <a16:creationId xmlns:a16="http://schemas.microsoft.com/office/drawing/2014/main" id="{5F4E56C4-A4B0-E700-AD1C-20702E732C5A}"/>
                  </a:ext>
                </a:extLst>
              </p:cNvPr>
              <p:cNvSpPr>
                <a:spLocks noEditPoints="1" noChangeArrowheads="1"/>
              </p:cNvSpPr>
              <p:nvPr/>
            </p:nvSpPr>
            <p:spPr bwMode="auto">
              <a:xfrm>
                <a:off x="2854" y="1648"/>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8" name="Group 170">
            <a:extLst>
              <a:ext uri="{FF2B5EF4-FFF2-40B4-BE49-F238E27FC236}">
                <a16:creationId xmlns:a16="http://schemas.microsoft.com/office/drawing/2014/main" id="{293842D1-99A6-7C3B-7D20-2904A38003CD}"/>
              </a:ext>
            </a:extLst>
          </p:cNvPr>
          <p:cNvGrpSpPr>
            <a:grpSpLocks/>
          </p:cNvGrpSpPr>
          <p:nvPr/>
        </p:nvGrpSpPr>
        <p:grpSpPr bwMode="auto">
          <a:xfrm>
            <a:off x="6515101" y="3716338"/>
            <a:ext cx="1084263" cy="1244599"/>
            <a:chOff x="3384" y="2341"/>
            <a:chExt cx="683" cy="784"/>
          </a:xfrm>
        </p:grpSpPr>
        <p:sp>
          <p:nvSpPr>
            <p:cNvPr id="11298" name="Text Box 145">
              <a:extLst>
                <a:ext uri="{FF2B5EF4-FFF2-40B4-BE49-F238E27FC236}">
                  <a16:creationId xmlns:a16="http://schemas.microsoft.com/office/drawing/2014/main" id="{62889EB7-C729-D474-3A15-B009634B10CC}"/>
                </a:ext>
              </a:extLst>
            </p:cNvPr>
            <p:cNvSpPr txBox="1">
              <a:spLocks noChangeArrowheads="1"/>
            </p:cNvSpPr>
            <p:nvPr/>
          </p:nvSpPr>
          <p:spPr bwMode="auto">
            <a:xfrm>
              <a:off x="3384"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dnsnet</a:t>
              </a:r>
            </a:p>
          </p:txBody>
        </p:sp>
        <p:grpSp>
          <p:nvGrpSpPr>
            <p:cNvPr id="11299" name="Group 169">
              <a:extLst>
                <a:ext uri="{FF2B5EF4-FFF2-40B4-BE49-F238E27FC236}">
                  <a16:creationId xmlns:a16="http://schemas.microsoft.com/office/drawing/2014/main" id="{6EC02CF9-ED36-32FD-915A-8E20BD5E8CF9}"/>
                </a:ext>
              </a:extLst>
            </p:cNvPr>
            <p:cNvGrpSpPr>
              <a:grpSpLocks/>
            </p:cNvGrpSpPr>
            <p:nvPr/>
          </p:nvGrpSpPr>
          <p:grpSpPr bwMode="auto">
            <a:xfrm>
              <a:off x="3417" y="2341"/>
              <a:ext cx="618" cy="572"/>
              <a:chOff x="3417" y="2341"/>
              <a:chExt cx="618" cy="572"/>
            </a:xfrm>
          </p:grpSpPr>
          <p:sp>
            <p:nvSpPr>
              <p:cNvPr id="11300" name="AutoShape 147">
                <a:extLst>
                  <a:ext uri="{FF2B5EF4-FFF2-40B4-BE49-F238E27FC236}">
                    <a16:creationId xmlns:a16="http://schemas.microsoft.com/office/drawing/2014/main" id="{BF78A85B-D27B-9F6E-3E81-132085BE9728}"/>
                  </a:ext>
                </a:extLst>
              </p:cNvPr>
              <p:cNvSpPr>
                <a:spLocks noChangeArrowheads="1"/>
              </p:cNvSpPr>
              <p:nvPr/>
            </p:nvSpPr>
            <p:spPr bwMode="auto">
              <a:xfrm>
                <a:off x="3417"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1" name="mainfrm">
                <a:extLst>
                  <a:ext uri="{FF2B5EF4-FFF2-40B4-BE49-F238E27FC236}">
                    <a16:creationId xmlns:a16="http://schemas.microsoft.com/office/drawing/2014/main" id="{EF53E36E-F4CC-DD0C-6E6E-F53FF06E82C8}"/>
                  </a:ext>
                </a:extLst>
              </p:cNvPr>
              <p:cNvSpPr>
                <a:spLocks noEditPoints="1" noChangeArrowheads="1"/>
              </p:cNvSpPr>
              <p:nvPr/>
            </p:nvSpPr>
            <p:spPr bwMode="auto">
              <a:xfrm>
                <a:off x="3417"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9" name="Group 172">
            <a:extLst>
              <a:ext uri="{FF2B5EF4-FFF2-40B4-BE49-F238E27FC236}">
                <a16:creationId xmlns:a16="http://schemas.microsoft.com/office/drawing/2014/main" id="{0B5DEC02-669C-F9F0-1375-1D72D3465193}"/>
              </a:ext>
            </a:extLst>
          </p:cNvPr>
          <p:cNvGrpSpPr>
            <a:grpSpLocks/>
          </p:cNvGrpSpPr>
          <p:nvPr/>
        </p:nvGrpSpPr>
        <p:grpSpPr bwMode="auto">
          <a:xfrm>
            <a:off x="7592470" y="4965482"/>
            <a:ext cx="1298575" cy="1244601"/>
            <a:chOff x="3934" y="3122"/>
            <a:chExt cx="818" cy="784"/>
          </a:xfrm>
        </p:grpSpPr>
        <p:sp>
          <p:nvSpPr>
            <p:cNvPr id="11294" name="Text Box 157">
              <a:extLst>
                <a:ext uri="{FF2B5EF4-FFF2-40B4-BE49-F238E27FC236}">
                  <a16:creationId xmlns:a16="http://schemas.microsoft.com/office/drawing/2014/main" id="{F16E48A0-1656-150C-63A3-45192004A94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dnsstart</a:t>
              </a:r>
            </a:p>
          </p:txBody>
        </p:sp>
        <p:grpSp>
          <p:nvGrpSpPr>
            <p:cNvPr id="11295" name="Group 171">
              <a:extLst>
                <a:ext uri="{FF2B5EF4-FFF2-40B4-BE49-F238E27FC236}">
                  <a16:creationId xmlns:a16="http://schemas.microsoft.com/office/drawing/2014/main" id="{8D80F6AB-E237-5677-3B99-CD397413F651}"/>
                </a:ext>
              </a:extLst>
            </p:cNvPr>
            <p:cNvGrpSpPr>
              <a:grpSpLocks/>
            </p:cNvGrpSpPr>
            <p:nvPr/>
          </p:nvGrpSpPr>
          <p:grpSpPr bwMode="auto">
            <a:xfrm>
              <a:off x="4035" y="3122"/>
              <a:ext cx="618" cy="572"/>
              <a:chOff x="4035" y="3122"/>
              <a:chExt cx="618" cy="572"/>
            </a:xfrm>
          </p:grpSpPr>
          <p:sp>
            <p:nvSpPr>
              <p:cNvPr id="11296" name="AutoShape 159">
                <a:extLst>
                  <a:ext uri="{FF2B5EF4-FFF2-40B4-BE49-F238E27FC236}">
                    <a16:creationId xmlns:a16="http://schemas.microsoft.com/office/drawing/2014/main" id="{1CCA98EB-60C2-DF6E-32ED-26E4CBF79F02}"/>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297" name="mainfrm">
                <a:extLst>
                  <a:ext uri="{FF2B5EF4-FFF2-40B4-BE49-F238E27FC236}">
                    <a16:creationId xmlns:a16="http://schemas.microsoft.com/office/drawing/2014/main" id="{86626C3F-CF79-EED2-17A3-7F0B3DCD822F}"/>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11290" name="AutoShape 67">
            <a:extLst>
              <a:ext uri="{FF2B5EF4-FFF2-40B4-BE49-F238E27FC236}">
                <a16:creationId xmlns:a16="http://schemas.microsoft.com/office/drawing/2014/main" id="{72AAA4D9-A226-F248-CFED-1DAD90CC819A}"/>
              </a:ext>
            </a:extLst>
          </p:cNvPr>
          <p:cNvCxnSpPr>
            <a:cxnSpLocks noChangeShapeType="1"/>
            <a:stCxn id="11272" idx="3"/>
            <a:endCxn id="11296" idx="0"/>
          </p:cNvCxnSpPr>
          <p:nvPr/>
        </p:nvCxnSpPr>
        <p:spPr bwMode="auto">
          <a:xfrm flipH="1">
            <a:off x="8311976" y="4484360"/>
            <a:ext cx="151630"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1" name="AutoShape 47">
            <a:extLst>
              <a:ext uri="{FF2B5EF4-FFF2-40B4-BE49-F238E27FC236}">
                <a16:creationId xmlns:a16="http://schemas.microsoft.com/office/drawing/2014/main" id="{48E77DE5-B050-E33F-7566-6556667C1E48}"/>
              </a:ext>
            </a:extLst>
          </p:cNvPr>
          <p:cNvCxnSpPr>
            <a:cxnSpLocks noChangeShapeType="1"/>
            <a:endCxn id="11275" idx="4"/>
          </p:cNvCxnSpPr>
          <p:nvPr/>
        </p:nvCxnSpPr>
        <p:spPr bwMode="auto">
          <a:xfrm flipH="1" flipV="1">
            <a:off x="6022976" y="1946276"/>
            <a:ext cx="93663" cy="58896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2" name="AutoShape 52">
            <a:extLst>
              <a:ext uri="{FF2B5EF4-FFF2-40B4-BE49-F238E27FC236}">
                <a16:creationId xmlns:a16="http://schemas.microsoft.com/office/drawing/2014/main" id="{7A15350E-8971-2A10-E74D-D5359F145569}"/>
              </a:ext>
            </a:extLst>
          </p:cNvPr>
          <p:cNvCxnSpPr>
            <a:cxnSpLocks noChangeShapeType="1"/>
            <a:endCxn id="11273" idx="5"/>
          </p:cNvCxnSpPr>
          <p:nvPr/>
        </p:nvCxnSpPr>
        <p:spPr bwMode="auto">
          <a:xfrm flipH="1" flipV="1">
            <a:off x="4681538" y="3163889"/>
            <a:ext cx="290512" cy="60642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3" name="AutoShape 66">
            <a:extLst>
              <a:ext uri="{FF2B5EF4-FFF2-40B4-BE49-F238E27FC236}">
                <a16:creationId xmlns:a16="http://schemas.microsoft.com/office/drawing/2014/main" id="{F3E35315-94CE-A96C-2F9D-73B8C138FC34}"/>
              </a:ext>
            </a:extLst>
          </p:cNvPr>
          <p:cNvCxnSpPr>
            <a:cxnSpLocks noChangeShapeType="1"/>
            <a:stCxn id="11274" idx="3"/>
          </p:cNvCxnSpPr>
          <p:nvPr/>
        </p:nvCxnSpPr>
        <p:spPr bwMode="auto">
          <a:xfrm flipH="1">
            <a:off x="7223125" y="3163889"/>
            <a:ext cx="357188" cy="62547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 name="Group 164">
            <a:extLst>
              <a:ext uri="{FF2B5EF4-FFF2-40B4-BE49-F238E27FC236}">
                <a16:creationId xmlns:a16="http://schemas.microsoft.com/office/drawing/2014/main" id="{26CACB46-5232-0F30-2F4E-5DAFD4B2A84A}"/>
              </a:ext>
            </a:extLst>
          </p:cNvPr>
          <p:cNvGrpSpPr>
            <a:grpSpLocks/>
          </p:cNvGrpSpPr>
          <p:nvPr/>
        </p:nvGrpSpPr>
        <p:grpSpPr bwMode="auto">
          <a:xfrm>
            <a:off x="402177" y="4955133"/>
            <a:ext cx="1084262" cy="1244601"/>
            <a:chOff x="1487" y="3122"/>
            <a:chExt cx="683" cy="784"/>
          </a:xfrm>
        </p:grpSpPr>
        <p:sp>
          <p:nvSpPr>
            <p:cNvPr id="5" name="Text Box 97">
              <a:extLst>
                <a:ext uri="{FF2B5EF4-FFF2-40B4-BE49-F238E27FC236}">
                  <a16:creationId xmlns:a16="http://schemas.microsoft.com/office/drawing/2014/main" id="{9B7718EB-43F7-444F-95A2-6A2468004A06}"/>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localuni</a:t>
              </a:r>
              <a:endParaRPr lang="en-US" altLang="it-IT" sz="1800" b="1"/>
            </a:p>
          </p:txBody>
        </p:sp>
        <p:grpSp>
          <p:nvGrpSpPr>
            <p:cNvPr id="6" name="Group 163">
              <a:extLst>
                <a:ext uri="{FF2B5EF4-FFF2-40B4-BE49-F238E27FC236}">
                  <a16:creationId xmlns:a16="http://schemas.microsoft.com/office/drawing/2014/main" id="{E16109C6-F655-9C96-012E-214EA1F67CC9}"/>
                </a:ext>
              </a:extLst>
            </p:cNvPr>
            <p:cNvGrpSpPr>
              <a:grpSpLocks/>
            </p:cNvGrpSpPr>
            <p:nvPr/>
          </p:nvGrpSpPr>
          <p:grpSpPr bwMode="auto">
            <a:xfrm>
              <a:off x="1520" y="3122"/>
              <a:ext cx="618" cy="572"/>
              <a:chOff x="1520" y="3122"/>
              <a:chExt cx="618" cy="572"/>
            </a:xfrm>
          </p:grpSpPr>
          <p:sp>
            <p:nvSpPr>
              <p:cNvPr id="7" name="AutoShape 121">
                <a:extLst>
                  <a:ext uri="{FF2B5EF4-FFF2-40B4-BE49-F238E27FC236}">
                    <a16:creationId xmlns:a16="http://schemas.microsoft.com/office/drawing/2014/main" id="{E670713C-B00A-A7F8-7BDA-8D8CFC6DBB5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8" name="mainfrm">
                <a:extLst>
                  <a:ext uri="{FF2B5EF4-FFF2-40B4-BE49-F238E27FC236}">
                    <a16:creationId xmlns:a16="http://schemas.microsoft.com/office/drawing/2014/main" id="{06502653-E1DC-AD66-492F-A23016EB3294}"/>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9" name="AutoShape 53">
            <a:extLst>
              <a:ext uri="{FF2B5EF4-FFF2-40B4-BE49-F238E27FC236}">
                <a16:creationId xmlns:a16="http://schemas.microsoft.com/office/drawing/2014/main" id="{C590A7FA-292A-68DD-BA40-E4154EC90C13}"/>
              </a:ext>
            </a:extLst>
          </p:cNvPr>
          <p:cNvCxnSpPr>
            <a:cxnSpLocks noChangeShapeType="1"/>
            <a:stCxn id="7" idx="0"/>
            <a:endCxn id="11271" idx="3"/>
          </p:cNvCxnSpPr>
          <p:nvPr/>
        </p:nvCxnSpPr>
        <p:spPr bwMode="auto">
          <a:xfrm flipV="1">
            <a:off x="1013732" y="4484360"/>
            <a:ext cx="1527063"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6" name="Group 172">
            <a:extLst>
              <a:ext uri="{FF2B5EF4-FFF2-40B4-BE49-F238E27FC236}">
                <a16:creationId xmlns:a16="http://schemas.microsoft.com/office/drawing/2014/main" id="{85D85276-0EB7-1AE2-C6B9-1C1B081E77CD}"/>
              </a:ext>
            </a:extLst>
          </p:cNvPr>
          <p:cNvGrpSpPr>
            <a:grpSpLocks/>
          </p:cNvGrpSpPr>
          <p:nvPr/>
        </p:nvGrpSpPr>
        <p:grpSpPr bwMode="auto">
          <a:xfrm>
            <a:off x="10753980" y="4965482"/>
            <a:ext cx="1298575" cy="1244601"/>
            <a:chOff x="3934" y="3122"/>
            <a:chExt cx="818" cy="784"/>
          </a:xfrm>
        </p:grpSpPr>
        <p:sp>
          <p:nvSpPr>
            <p:cNvPr id="17" name="Text Box 157">
              <a:extLst>
                <a:ext uri="{FF2B5EF4-FFF2-40B4-BE49-F238E27FC236}">
                  <a16:creationId xmlns:a16="http://schemas.microsoft.com/office/drawing/2014/main" id="{01EDF904-4EB5-F2D1-08CA-E2795FA63E5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localstart</a:t>
              </a:r>
              <a:endParaRPr lang="en-US" altLang="it-IT" sz="1800" b="1"/>
            </a:p>
          </p:txBody>
        </p:sp>
        <p:grpSp>
          <p:nvGrpSpPr>
            <p:cNvPr id="18" name="Group 171">
              <a:extLst>
                <a:ext uri="{FF2B5EF4-FFF2-40B4-BE49-F238E27FC236}">
                  <a16:creationId xmlns:a16="http://schemas.microsoft.com/office/drawing/2014/main" id="{E908D2E0-882A-DCE1-8E31-B8DE9A66BD5E}"/>
                </a:ext>
              </a:extLst>
            </p:cNvPr>
            <p:cNvGrpSpPr>
              <a:grpSpLocks/>
            </p:cNvGrpSpPr>
            <p:nvPr/>
          </p:nvGrpSpPr>
          <p:grpSpPr bwMode="auto">
            <a:xfrm>
              <a:off x="4035" y="3122"/>
              <a:ext cx="618" cy="572"/>
              <a:chOff x="4035" y="3122"/>
              <a:chExt cx="618" cy="572"/>
            </a:xfrm>
          </p:grpSpPr>
          <p:sp>
            <p:nvSpPr>
              <p:cNvPr id="19" name="AutoShape 159">
                <a:extLst>
                  <a:ext uri="{FF2B5EF4-FFF2-40B4-BE49-F238E27FC236}">
                    <a16:creationId xmlns:a16="http://schemas.microsoft.com/office/drawing/2014/main" id="{CCDD18B8-BBA3-48B3-A824-B633C0073E70}"/>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0" name="mainfrm">
                <a:extLst>
                  <a:ext uri="{FF2B5EF4-FFF2-40B4-BE49-F238E27FC236}">
                    <a16:creationId xmlns:a16="http://schemas.microsoft.com/office/drawing/2014/main" id="{236F0C37-4A9C-D62E-A8E3-04731CF29259}"/>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21" name="AutoShape 62">
            <a:extLst>
              <a:ext uri="{FF2B5EF4-FFF2-40B4-BE49-F238E27FC236}">
                <a16:creationId xmlns:a16="http://schemas.microsoft.com/office/drawing/2014/main" id="{ED3A0163-DB94-229A-2F45-0E877FE02356}"/>
              </a:ext>
            </a:extLst>
          </p:cNvPr>
          <p:cNvCxnSpPr>
            <a:cxnSpLocks noChangeShapeType="1"/>
            <a:stCxn id="11272" idx="5"/>
            <a:endCxn id="19" idx="0"/>
          </p:cNvCxnSpPr>
          <p:nvPr/>
        </p:nvCxnSpPr>
        <p:spPr bwMode="auto">
          <a:xfrm>
            <a:off x="9662470" y="4484360"/>
            <a:ext cx="1811016"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2">
            <a:extLst>
              <a:ext uri="{FF2B5EF4-FFF2-40B4-BE49-F238E27FC236}">
                <a16:creationId xmlns:a16="http://schemas.microsoft.com/office/drawing/2014/main" id="{F3A653DA-683A-22FF-651A-6462C49C1443}"/>
              </a:ext>
            </a:extLst>
          </p:cNvPr>
          <p:cNvSpPr>
            <a:spLocks/>
          </p:cNvSpPr>
          <p:nvPr/>
        </p:nvSpPr>
        <p:spPr bwMode="auto">
          <a:xfrm>
            <a:off x="7239000" y="3895725"/>
            <a:ext cx="4772063" cy="2308569"/>
          </a:xfrm>
          <a:custGeom>
            <a:avLst/>
            <a:gdLst>
              <a:gd name="T0" fmla="*/ 2147483646 w 2320"/>
              <a:gd name="T1" fmla="*/ 2147483646 h 1449"/>
              <a:gd name="T2" fmla="*/ 12601575 w 2320"/>
              <a:gd name="T3" fmla="*/ 2147483646 h 1449"/>
              <a:gd name="T4" fmla="*/ 0 w 2320"/>
              <a:gd name="T5" fmla="*/ 2147483646 h 1449"/>
              <a:gd name="T6" fmla="*/ 662801888 w 2320"/>
              <a:gd name="T7" fmla="*/ 1532255333 h 1449"/>
              <a:gd name="T8" fmla="*/ 1350803750 w 2320"/>
              <a:gd name="T9" fmla="*/ 1532255333 h 1449"/>
              <a:gd name="T10" fmla="*/ 1620461263 w 2320"/>
              <a:gd name="T11" fmla="*/ 1013103033 h 1449"/>
              <a:gd name="T12" fmla="*/ 1388606888 w 2320"/>
              <a:gd name="T13" fmla="*/ 662802032 h 1449"/>
              <a:gd name="T14" fmla="*/ 1726307825 w 2320"/>
              <a:gd name="T15" fmla="*/ 287297875 h 1449"/>
              <a:gd name="T16" fmla="*/ 2147483646 w 2320"/>
              <a:gd name="T17" fmla="*/ 0 h 1449"/>
              <a:gd name="T18" fmla="*/ 2147483646 w 2320"/>
              <a:gd name="T19" fmla="*/ 264617258 h 1449"/>
              <a:gd name="T20" fmla="*/ 2147483646 w 2320"/>
              <a:gd name="T21" fmla="*/ 617439209 h 1449"/>
              <a:gd name="T22" fmla="*/ 2147483646 w 2320"/>
              <a:gd name="T23" fmla="*/ 1013103033 h 1449"/>
              <a:gd name="T24" fmla="*/ 2147483646 w 2320"/>
              <a:gd name="T25" fmla="*/ 1872477295 h 1449"/>
              <a:gd name="T26" fmla="*/ 2147483646 w 2320"/>
              <a:gd name="T27" fmla="*/ 1872477295 h 1449"/>
              <a:gd name="T28" fmla="*/ 2147483646 w 2320"/>
              <a:gd name="T29" fmla="*/ 2147483646 h 14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connsiteX0" fmla="*/ 9996 w 10000"/>
              <a:gd name="connsiteY0" fmla="*/ 10000 h 10000"/>
              <a:gd name="connsiteX1" fmla="*/ 22 w 10000"/>
              <a:gd name="connsiteY1" fmla="*/ 10000 h 10000"/>
              <a:gd name="connsiteX2" fmla="*/ 0 w 10000"/>
              <a:gd name="connsiteY2" fmla="*/ 6011 h 10000"/>
              <a:gd name="connsiteX3" fmla="*/ 1134 w 10000"/>
              <a:gd name="connsiteY3" fmla="*/ 4196 h 10000"/>
              <a:gd name="connsiteX4" fmla="*/ 2310 w 10000"/>
              <a:gd name="connsiteY4" fmla="*/ 4196 h 10000"/>
              <a:gd name="connsiteX5" fmla="*/ 2772 w 10000"/>
              <a:gd name="connsiteY5" fmla="*/ 2774 h 10000"/>
              <a:gd name="connsiteX6" fmla="*/ 2375 w 10000"/>
              <a:gd name="connsiteY6" fmla="*/ 1815 h 10000"/>
              <a:gd name="connsiteX7" fmla="*/ 2953 w 10000"/>
              <a:gd name="connsiteY7" fmla="*/ 787 h 10000"/>
              <a:gd name="connsiteX8" fmla="*/ 4892 w 10000"/>
              <a:gd name="connsiteY8" fmla="*/ 0 h 10000"/>
              <a:gd name="connsiteX9" fmla="*/ 7121 w 10000"/>
              <a:gd name="connsiteY9" fmla="*/ 725 h 10000"/>
              <a:gd name="connsiteX10" fmla="*/ 7478 w 10000"/>
              <a:gd name="connsiteY10" fmla="*/ 1691 h 10000"/>
              <a:gd name="connsiteX11" fmla="*/ 7267 w 10000"/>
              <a:gd name="connsiteY11" fmla="*/ 2774 h 10000"/>
              <a:gd name="connsiteX12" fmla="*/ 10000 w 10000"/>
              <a:gd name="connsiteY12" fmla="*/ 5128 h 10000"/>
              <a:gd name="connsiteX13" fmla="*/ 9996 w 10000"/>
              <a:gd name="connsiteY13" fmla="*/ 10000 h 10000"/>
              <a:gd name="connsiteX0" fmla="*/ 9996 w 12938"/>
              <a:gd name="connsiteY0" fmla="*/ 10000 h 10000"/>
              <a:gd name="connsiteX1" fmla="*/ 22 w 12938"/>
              <a:gd name="connsiteY1" fmla="*/ 10000 h 10000"/>
              <a:gd name="connsiteX2" fmla="*/ 0 w 12938"/>
              <a:gd name="connsiteY2" fmla="*/ 6011 h 10000"/>
              <a:gd name="connsiteX3" fmla="*/ 1134 w 12938"/>
              <a:gd name="connsiteY3" fmla="*/ 4196 h 10000"/>
              <a:gd name="connsiteX4" fmla="*/ 2310 w 12938"/>
              <a:gd name="connsiteY4" fmla="*/ 4196 h 10000"/>
              <a:gd name="connsiteX5" fmla="*/ 2772 w 12938"/>
              <a:gd name="connsiteY5" fmla="*/ 2774 h 10000"/>
              <a:gd name="connsiteX6" fmla="*/ 2375 w 12938"/>
              <a:gd name="connsiteY6" fmla="*/ 1815 h 10000"/>
              <a:gd name="connsiteX7" fmla="*/ 2953 w 12938"/>
              <a:gd name="connsiteY7" fmla="*/ 787 h 10000"/>
              <a:gd name="connsiteX8" fmla="*/ 4892 w 12938"/>
              <a:gd name="connsiteY8" fmla="*/ 0 h 10000"/>
              <a:gd name="connsiteX9" fmla="*/ 7121 w 12938"/>
              <a:gd name="connsiteY9" fmla="*/ 725 h 10000"/>
              <a:gd name="connsiteX10" fmla="*/ 7478 w 12938"/>
              <a:gd name="connsiteY10" fmla="*/ 1691 h 10000"/>
              <a:gd name="connsiteX11" fmla="*/ 7267 w 12938"/>
              <a:gd name="connsiteY11" fmla="*/ 2774 h 10000"/>
              <a:gd name="connsiteX12" fmla="*/ 12938 w 12938"/>
              <a:gd name="connsiteY12" fmla="*/ 4399 h 10000"/>
              <a:gd name="connsiteX13" fmla="*/ 9996 w 12938"/>
              <a:gd name="connsiteY13" fmla="*/ 10000 h 10000"/>
              <a:gd name="connsiteX0" fmla="*/ 12957 w 12957"/>
              <a:gd name="connsiteY0" fmla="*/ 10036 h 10036"/>
              <a:gd name="connsiteX1" fmla="*/ 22 w 12957"/>
              <a:gd name="connsiteY1" fmla="*/ 10000 h 10036"/>
              <a:gd name="connsiteX2" fmla="*/ 0 w 12957"/>
              <a:gd name="connsiteY2" fmla="*/ 6011 h 10036"/>
              <a:gd name="connsiteX3" fmla="*/ 1134 w 12957"/>
              <a:gd name="connsiteY3" fmla="*/ 4196 h 10036"/>
              <a:gd name="connsiteX4" fmla="*/ 2310 w 12957"/>
              <a:gd name="connsiteY4" fmla="*/ 4196 h 10036"/>
              <a:gd name="connsiteX5" fmla="*/ 2772 w 12957"/>
              <a:gd name="connsiteY5" fmla="*/ 2774 h 10036"/>
              <a:gd name="connsiteX6" fmla="*/ 2375 w 12957"/>
              <a:gd name="connsiteY6" fmla="*/ 1815 h 10036"/>
              <a:gd name="connsiteX7" fmla="*/ 2953 w 12957"/>
              <a:gd name="connsiteY7" fmla="*/ 787 h 10036"/>
              <a:gd name="connsiteX8" fmla="*/ 4892 w 12957"/>
              <a:gd name="connsiteY8" fmla="*/ 0 h 10036"/>
              <a:gd name="connsiteX9" fmla="*/ 7121 w 12957"/>
              <a:gd name="connsiteY9" fmla="*/ 725 h 10036"/>
              <a:gd name="connsiteX10" fmla="*/ 7478 w 12957"/>
              <a:gd name="connsiteY10" fmla="*/ 1691 h 10036"/>
              <a:gd name="connsiteX11" fmla="*/ 7267 w 12957"/>
              <a:gd name="connsiteY11" fmla="*/ 2774 h 10036"/>
              <a:gd name="connsiteX12" fmla="*/ 12938 w 12957"/>
              <a:gd name="connsiteY12" fmla="*/ 4399 h 10036"/>
              <a:gd name="connsiteX13" fmla="*/ 12957 w 12957"/>
              <a:gd name="connsiteY13" fmla="*/ 10036 h 10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57" h="10036">
                <a:moveTo>
                  <a:pt x="12957" y="10036"/>
                </a:moveTo>
                <a:lnTo>
                  <a:pt x="22" y="10000"/>
                </a:lnTo>
                <a:cubicBezTo>
                  <a:pt x="15" y="8670"/>
                  <a:pt x="7" y="7341"/>
                  <a:pt x="0" y="6011"/>
                </a:cubicBezTo>
                <a:lnTo>
                  <a:pt x="1134" y="4196"/>
                </a:lnTo>
                <a:lnTo>
                  <a:pt x="2310" y="4196"/>
                </a:lnTo>
                <a:lnTo>
                  <a:pt x="2772" y="2774"/>
                </a:lnTo>
                <a:lnTo>
                  <a:pt x="2375" y="1815"/>
                </a:lnTo>
                <a:lnTo>
                  <a:pt x="2953" y="787"/>
                </a:lnTo>
                <a:lnTo>
                  <a:pt x="4892" y="0"/>
                </a:lnTo>
                <a:lnTo>
                  <a:pt x="7121" y="725"/>
                </a:lnTo>
                <a:lnTo>
                  <a:pt x="7478" y="1691"/>
                </a:lnTo>
                <a:cubicBezTo>
                  <a:pt x="7408" y="2052"/>
                  <a:pt x="7337" y="2413"/>
                  <a:pt x="7267" y="2774"/>
                </a:cubicBezTo>
                <a:lnTo>
                  <a:pt x="12938" y="4399"/>
                </a:lnTo>
                <a:cubicBezTo>
                  <a:pt x="12937" y="6023"/>
                  <a:pt x="12958" y="8412"/>
                  <a:pt x="12957" y="10036"/>
                </a:cubicBez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 name="Freeform 3">
            <a:extLst>
              <a:ext uri="{FF2B5EF4-FFF2-40B4-BE49-F238E27FC236}">
                <a16:creationId xmlns:a16="http://schemas.microsoft.com/office/drawing/2014/main" id="{CAC874FA-96F4-5547-3FE9-214559592A1C}"/>
              </a:ext>
            </a:extLst>
          </p:cNvPr>
          <p:cNvSpPr>
            <a:spLocks/>
          </p:cNvSpPr>
          <p:nvPr/>
        </p:nvSpPr>
        <p:spPr bwMode="auto">
          <a:xfrm>
            <a:off x="6308725" y="2597150"/>
            <a:ext cx="3244850" cy="2344738"/>
          </a:xfrm>
          <a:custGeom>
            <a:avLst/>
            <a:gdLst>
              <a:gd name="T0" fmla="*/ 1566549414 w 2043"/>
              <a:gd name="T1" fmla="*/ 670361705 h 1477"/>
              <a:gd name="T2" fmla="*/ 1881877996 w 2043"/>
              <a:gd name="T3" fmla="*/ 246975365 h 1477"/>
              <a:gd name="T4" fmla="*/ 2147483646 w 2043"/>
              <a:gd name="T5" fmla="*/ 0 h 1477"/>
              <a:gd name="T6" fmla="*/ 2147483646 w 2043"/>
              <a:gd name="T7" fmla="*/ 289818824 h 1477"/>
              <a:gd name="T8" fmla="*/ 2147483646 w 2043"/>
              <a:gd name="T9" fmla="*/ 650200451 h 1477"/>
              <a:gd name="T10" fmla="*/ 2147483646 w 2043"/>
              <a:gd name="T11" fmla="*/ 917337071 h 1477"/>
              <a:gd name="T12" fmla="*/ 2147483646 w 2043"/>
              <a:gd name="T13" fmla="*/ 1295360589 h 1477"/>
              <a:gd name="T14" fmla="*/ 2147483646 w 2043"/>
              <a:gd name="T15" fmla="*/ 1267639658 h 1477"/>
              <a:gd name="T16" fmla="*/ 2147483646 w 2043"/>
              <a:gd name="T17" fmla="*/ 1605340667 h 1477"/>
              <a:gd name="T18" fmla="*/ 2147483646 w 2043"/>
              <a:gd name="T19" fmla="*/ 1993444813 h 1477"/>
              <a:gd name="T20" fmla="*/ 2147483646 w 2043"/>
              <a:gd name="T21" fmla="*/ 2147483646 h 1477"/>
              <a:gd name="T22" fmla="*/ 2147483646 w 2043"/>
              <a:gd name="T23" fmla="*/ 2147483646 h 1477"/>
              <a:gd name="T24" fmla="*/ 2147483646 w 2043"/>
              <a:gd name="T25" fmla="*/ 2147483646 h 1477"/>
              <a:gd name="T26" fmla="*/ 2091255794 w 2043"/>
              <a:gd name="T27" fmla="*/ 2147483646 h 1477"/>
              <a:gd name="T28" fmla="*/ 1733042143 w 2043"/>
              <a:gd name="T29" fmla="*/ 2147483646 h 1477"/>
              <a:gd name="T30" fmla="*/ 32794744 w 2043"/>
              <a:gd name="T31" fmla="*/ 2147483646 h 1477"/>
              <a:gd name="T32" fmla="*/ 0 w 2043"/>
              <a:gd name="T33" fmla="*/ 2147483646 h 1477"/>
              <a:gd name="T34" fmla="*/ 713901942 w 2043"/>
              <a:gd name="T35" fmla="*/ 1554937532 h 1477"/>
              <a:gd name="T36" fmla="*/ 1349603476 w 2043"/>
              <a:gd name="T37" fmla="*/ 1554937532 h 1477"/>
              <a:gd name="T38" fmla="*/ 1735565915 w 2043"/>
              <a:gd name="T39" fmla="*/ 1008062715 h 1477"/>
              <a:gd name="T40" fmla="*/ 1566549414 w 2043"/>
              <a:gd name="T41" fmla="*/ 670361705 h 147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043" h="1477">
                <a:moveTo>
                  <a:pt x="621" y="266"/>
                </a:moveTo>
                <a:lnTo>
                  <a:pt x="746" y="98"/>
                </a:lnTo>
                <a:lnTo>
                  <a:pt x="1130" y="0"/>
                </a:lnTo>
                <a:lnTo>
                  <a:pt x="1481" y="115"/>
                </a:lnTo>
                <a:lnTo>
                  <a:pt x="1572" y="258"/>
                </a:lnTo>
                <a:lnTo>
                  <a:pt x="1547" y="364"/>
                </a:lnTo>
                <a:lnTo>
                  <a:pt x="2043" y="514"/>
                </a:lnTo>
                <a:lnTo>
                  <a:pt x="1806" y="503"/>
                </a:lnTo>
                <a:lnTo>
                  <a:pt x="1796" y="637"/>
                </a:lnTo>
                <a:lnTo>
                  <a:pt x="1189" y="791"/>
                </a:lnTo>
                <a:lnTo>
                  <a:pt x="1024" y="1069"/>
                </a:lnTo>
                <a:lnTo>
                  <a:pt x="1055" y="1234"/>
                </a:lnTo>
                <a:lnTo>
                  <a:pt x="970" y="1305"/>
                </a:lnTo>
                <a:lnTo>
                  <a:pt x="829" y="1305"/>
                </a:lnTo>
                <a:lnTo>
                  <a:pt x="687" y="1476"/>
                </a:lnTo>
                <a:lnTo>
                  <a:pt x="13" y="1477"/>
                </a:lnTo>
                <a:lnTo>
                  <a:pt x="0" y="911"/>
                </a:lnTo>
                <a:lnTo>
                  <a:pt x="283" y="617"/>
                </a:lnTo>
                <a:lnTo>
                  <a:pt x="535" y="617"/>
                </a:lnTo>
                <a:lnTo>
                  <a:pt x="688" y="400"/>
                </a:lnTo>
                <a:lnTo>
                  <a:pt x="621" y="266"/>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2" name="Freeform 4">
            <a:extLst>
              <a:ext uri="{FF2B5EF4-FFF2-40B4-BE49-F238E27FC236}">
                <a16:creationId xmlns:a16="http://schemas.microsoft.com/office/drawing/2014/main" id="{9B310938-DC1C-B788-DB8A-B9A7359AECE5}"/>
              </a:ext>
            </a:extLst>
          </p:cNvPr>
          <p:cNvSpPr>
            <a:spLocks/>
          </p:cNvSpPr>
          <p:nvPr/>
        </p:nvSpPr>
        <p:spPr bwMode="auto">
          <a:xfrm>
            <a:off x="319036" y="3895725"/>
            <a:ext cx="4697464" cy="2325361"/>
          </a:xfrm>
          <a:custGeom>
            <a:avLst/>
            <a:gdLst>
              <a:gd name="T0" fmla="*/ 2519362 w 2315"/>
              <a:gd name="T1" fmla="*/ 2147483646 h 1449"/>
              <a:gd name="T2" fmla="*/ 2147483646 w 2315"/>
              <a:gd name="T3" fmla="*/ 2147483646 h 1449"/>
              <a:gd name="T4" fmla="*/ 2147483646 w 2315"/>
              <a:gd name="T5" fmla="*/ 2116931710 h 1449"/>
              <a:gd name="T6" fmla="*/ 2147483646 w 2315"/>
              <a:gd name="T7" fmla="*/ 1532255333 h 1449"/>
              <a:gd name="T8" fmla="*/ 2147483646 w 2315"/>
              <a:gd name="T9" fmla="*/ 1481852197 h 1449"/>
              <a:gd name="T10" fmla="*/ 2147483646 w 2315"/>
              <a:gd name="T11" fmla="*/ 970261161 h 1449"/>
              <a:gd name="T12" fmla="*/ 2147483646 w 2315"/>
              <a:gd name="T13" fmla="*/ 662802032 h 1449"/>
              <a:gd name="T14" fmla="*/ 2147483646 w 2315"/>
              <a:gd name="T15" fmla="*/ 307459129 h 1449"/>
              <a:gd name="T16" fmla="*/ 2147483646 w 2315"/>
              <a:gd name="T17" fmla="*/ 0 h 1449"/>
              <a:gd name="T18" fmla="*/ 1683464146 w 2315"/>
              <a:gd name="T19" fmla="*/ 264617258 h 1449"/>
              <a:gd name="T20" fmla="*/ 1474290412 w 2315"/>
              <a:gd name="T21" fmla="*/ 617439209 h 1449"/>
              <a:gd name="T22" fmla="*/ 1620459455 w 2315"/>
              <a:gd name="T23" fmla="*/ 1035785238 h 1449"/>
              <a:gd name="T24" fmla="*/ 1053425169 w 2315"/>
              <a:gd name="T25" fmla="*/ 1872477295 h 1449"/>
              <a:gd name="T26" fmla="*/ 0 w 2315"/>
              <a:gd name="T27" fmla="*/ 1872477295 h 1449"/>
              <a:gd name="T28" fmla="*/ 2519362 w 2315"/>
              <a:gd name="T29" fmla="*/ 2147483646 h 144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connsiteX0" fmla="*/ 4 w 10000"/>
              <a:gd name="connsiteY0" fmla="*/ 10000 h 10000"/>
              <a:gd name="connsiteX1" fmla="*/ 10000 w 10000"/>
              <a:gd name="connsiteY1" fmla="*/ 10000 h 10000"/>
              <a:gd name="connsiteX2" fmla="*/ 9978 w 10000"/>
              <a:gd name="connsiteY2" fmla="*/ 5797 h 10000"/>
              <a:gd name="connsiteX3" fmla="*/ 8713 w 10000"/>
              <a:gd name="connsiteY3" fmla="*/ 4196 h 10000"/>
              <a:gd name="connsiteX4" fmla="*/ 7054 w 10000"/>
              <a:gd name="connsiteY4" fmla="*/ 4058 h 10000"/>
              <a:gd name="connsiteX5" fmla="*/ 6311 w 10000"/>
              <a:gd name="connsiteY5" fmla="*/ 2657 h 10000"/>
              <a:gd name="connsiteX6" fmla="*/ 6454 w 10000"/>
              <a:gd name="connsiteY6" fmla="*/ 1815 h 10000"/>
              <a:gd name="connsiteX7" fmla="*/ 6095 w 10000"/>
              <a:gd name="connsiteY7" fmla="*/ 842 h 10000"/>
              <a:gd name="connsiteX8" fmla="*/ 4579 w 10000"/>
              <a:gd name="connsiteY8" fmla="*/ 0 h 10000"/>
              <a:gd name="connsiteX9" fmla="*/ 2886 w 10000"/>
              <a:gd name="connsiteY9" fmla="*/ 725 h 10000"/>
              <a:gd name="connsiteX10" fmla="*/ 2527 w 10000"/>
              <a:gd name="connsiteY10" fmla="*/ 1691 h 10000"/>
              <a:gd name="connsiteX11" fmla="*/ 2778 w 10000"/>
              <a:gd name="connsiteY11" fmla="*/ 2836 h 10000"/>
              <a:gd name="connsiteX12" fmla="*/ 0 w 10000"/>
              <a:gd name="connsiteY12" fmla="*/ 5128 h 10000"/>
              <a:gd name="connsiteX13" fmla="*/ 4 w 10000"/>
              <a:gd name="connsiteY13" fmla="*/ 10000 h 10000"/>
              <a:gd name="connsiteX0" fmla="*/ 2766 w 12762"/>
              <a:gd name="connsiteY0" fmla="*/ 10000 h 10000"/>
              <a:gd name="connsiteX1" fmla="*/ 12762 w 12762"/>
              <a:gd name="connsiteY1" fmla="*/ 10000 h 10000"/>
              <a:gd name="connsiteX2" fmla="*/ 12740 w 12762"/>
              <a:gd name="connsiteY2" fmla="*/ 5797 h 10000"/>
              <a:gd name="connsiteX3" fmla="*/ 11475 w 12762"/>
              <a:gd name="connsiteY3" fmla="*/ 4196 h 10000"/>
              <a:gd name="connsiteX4" fmla="*/ 9816 w 12762"/>
              <a:gd name="connsiteY4" fmla="*/ 4058 h 10000"/>
              <a:gd name="connsiteX5" fmla="*/ 9073 w 12762"/>
              <a:gd name="connsiteY5" fmla="*/ 2657 h 10000"/>
              <a:gd name="connsiteX6" fmla="*/ 9216 w 12762"/>
              <a:gd name="connsiteY6" fmla="*/ 1815 h 10000"/>
              <a:gd name="connsiteX7" fmla="*/ 8857 w 12762"/>
              <a:gd name="connsiteY7" fmla="*/ 842 h 10000"/>
              <a:gd name="connsiteX8" fmla="*/ 7341 w 12762"/>
              <a:gd name="connsiteY8" fmla="*/ 0 h 10000"/>
              <a:gd name="connsiteX9" fmla="*/ 5648 w 12762"/>
              <a:gd name="connsiteY9" fmla="*/ 725 h 10000"/>
              <a:gd name="connsiteX10" fmla="*/ 5289 w 12762"/>
              <a:gd name="connsiteY10" fmla="*/ 1691 h 10000"/>
              <a:gd name="connsiteX11" fmla="*/ 5540 w 12762"/>
              <a:gd name="connsiteY11" fmla="*/ 2836 h 10000"/>
              <a:gd name="connsiteX12" fmla="*/ 0 w 12762"/>
              <a:gd name="connsiteY12" fmla="*/ 4508 h 10000"/>
              <a:gd name="connsiteX13" fmla="*/ 2766 w 12762"/>
              <a:gd name="connsiteY13" fmla="*/ 10000 h 10000"/>
              <a:gd name="connsiteX0" fmla="*/ 0 w 12895"/>
              <a:gd name="connsiteY0" fmla="*/ 10036 h 10036"/>
              <a:gd name="connsiteX1" fmla="*/ 12895 w 12895"/>
              <a:gd name="connsiteY1" fmla="*/ 10000 h 10036"/>
              <a:gd name="connsiteX2" fmla="*/ 12873 w 12895"/>
              <a:gd name="connsiteY2" fmla="*/ 5797 h 10036"/>
              <a:gd name="connsiteX3" fmla="*/ 11608 w 12895"/>
              <a:gd name="connsiteY3" fmla="*/ 4196 h 10036"/>
              <a:gd name="connsiteX4" fmla="*/ 9949 w 12895"/>
              <a:gd name="connsiteY4" fmla="*/ 4058 h 10036"/>
              <a:gd name="connsiteX5" fmla="*/ 9206 w 12895"/>
              <a:gd name="connsiteY5" fmla="*/ 2657 h 10036"/>
              <a:gd name="connsiteX6" fmla="*/ 9349 w 12895"/>
              <a:gd name="connsiteY6" fmla="*/ 1815 h 10036"/>
              <a:gd name="connsiteX7" fmla="*/ 8990 w 12895"/>
              <a:gd name="connsiteY7" fmla="*/ 842 h 10036"/>
              <a:gd name="connsiteX8" fmla="*/ 7474 w 12895"/>
              <a:gd name="connsiteY8" fmla="*/ 0 h 10036"/>
              <a:gd name="connsiteX9" fmla="*/ 5781 w 12895"/>
              <a:gd name="connsiteY9" fmla="*/ 725 h 10036"/>
              <a:gd name="connsiteX10" fmla="*/ 5422 w 12895"/>
              <a:gd name="connsiteY10" fmla="*/ 1691 h 10036"/>
              <a:gd name="connsiteX11" fmla="*/ 5673 w 12895"/>
              <a:gd name="connsiteY11" fmla="*/ 2836 h 10036"/>
              <a:gd name="connsiteX12" fmla="*/ 133 w 12895"/>
              <a:gd name="connsiteY12" fmla="*/ 4508 h 10036"/>
              <a:gd name="connsiteX13" fmla="*/ 0 w 12895"/>
              <a:gd name="connsiteY13" fmla="*/ 10036 h 10036"/>
              <a:gd name="connsiteX0" fmla="*/ 1 w 12782"/>
              <a:gd name="connsiteY0" fmla="*/ 10109 h 10109"/>
              <a:gd name="connsiteX1" fmla="*/ 12782 w 12782"/>
              <a:gd name="connsiteY1" fmla="*/ 10000 h 10109"/>
              <a:gd name="connsiteX2" fmla="*/ 12760 w 12782"/>
              <a:gd name="connsiteY2" fmla="*/ 5797 h 10109"/>
              <a:gd name="connsiteX3" fmla="*/ 11495 w 12782"/>
              <a:gd name="connsiteY3" fmla="*/ 4196 h 10109"/>
              <a:gd name="connsiteX4" fmla="*/ 9836 w 12782"/>
              <a:gd name="connsiteY4" fmla="*/ 4058 h 10109"/>
              <a:gd name="connsiteX5" fmla="*/ 9093 w 12782"/>
              <a:gd name="connsiteY5" fmla="*/ 2657 h 10109"/>
              <a:gd name="connsiteX6" fmla="*/ 9236 w 12782"/>
              <a:gd name="connsiteY6" fmla="*/ 1815 h 10109"/>
              <a:gd name="connsiteX7" fmla="*/ 8877 w 12782"/>
              <a:gd name="connsiteY7" fmla="*/ 842 h 10109"/>
              <a:gd name="connsiteX8" fmla="*/ 7361 w 12782"/>
              <a:gd name="connsiteY8" fmla="*/ 0 h 10109"/>
              <a:gd name="connsiteX9" fmla="*/ 5668 w 12782"/>
              <a:gd name="connsiteY9" fmla="*/ 725 h 10109"/>
              <a:gd name="connsiteX10" fmla="*/ 5309 w 12782"/>
              <a:gd name="connsiteY10" fmla="*/ 1691 h 10109"/>
              <a:gd name="connsiteX11" fmla="*/ 5560 w 12782"/>
              <a:gd name="connsiteY11" fmla="*/ 2836 h 10109"/>
              <a:gd name="connsiteX12" fmla="*/ 20 w 12782"/>
              <a:gd name="connsiteY12" fmla="*/ 4508 h 10109"/>
              <a:gd name="connsiteX13" fmla="*/ 1 w 12782"/>
              <a:gd name="connsiteY13" fmla="*/ 10109 h 10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782" h="10109">
                <a:moveTo>
                  <a:pt x="1" y="10109"/>
                </a:moveTo>
                <a:lnTo>
                  <a:pt x="12782" y="10000"/>
                </a:lnTo>
                <a:cubicBezTo>
                  <a:pt x="12775" y="8599"/>
                  <a:pt x="12767" y="7198"/>
                  <a:pt x="12760" y="5797"/>
                </a:cubicBezTo>
                <a:lnTo>
                  <a:pt x="11495" y="4196"/>
                </a:lnTo>
                <a:lnTo>
                  <a:pt x="9836" y="4058"/>
                </a:lnTo>
                <a:lnTo>
                  <a:pt x="9093" y="2657"/>
                </a:lnTo>
                <a:cubicBezTo>
                  <a:pt x="9141" y="2376"/>
                  <a:pt x="9188" y="2096"/>
                  <a:pt x="9236" y="1815"/>
                </a:cubicBezTo>
                <a:cubicBezTo>
                  <a:pt x="9116" y="1491"/>
                  <a:pt x="8997" y="1166"/>
                  <a:pt x="8877" y="842"/>
                </a:cubicBezTo>
                <a:lnTo>
                  <a:pt x="7361" y="0"/>
                </a:lnTo>
                <a:lnTo>
                  <a:pt x="5668" y="725"/>
                </a:lnTo>
                <a:lnTo>
                  <a:pt x="5309" y="1691"/>
                </a:lnTo>
                <a:cubicBezTo>
                  <a:pt x="5393" y="2073"/>
                  <a:pt x="5476" y="2454"/>
                  <a:pt x="5560" y="2836"/>
                </a:cubicBezTo>
                <a:lnTo>
                  <a:pt x="20" y="4508"/>
                </a:lnTo>
                <a:cubicBezTo>
                  <a:pt x="21" y="6132"/>
                  <a:pt x="0" y="8485"/>
                  <a:pt x="1" y="10109"/>
                </a:cubicBez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3" name="Freeform 5">
            <a:extLst>
              <a:ext uri="{FF2B5EF4-FFF2-40B4-BE49-F238E27FC236}">
                <a16:creationId xmlns:a16="http://schemas.microsoft.com/office/drawing/2014/main" id="{37975818-C68F-DF92-8004-9C1B99A2F8B8}"/>
              </a:ext>
            </a:extLst>
          </p:cNvPr>
          <p:cNvSpPr>
            <a:spLocks/>
          </p:cNvSpPr>
          <p:nvPr/>
        </p:nvSpPr>
        <p:spPr bwMode="auto">
          <a:xfrm>
            <a:off x="4295775" y="1285875"/>
            <a:ext cx="3854450" cy="2387600"/>
          </a:xfrm>
          <a:custGeom>
            <a:avLst/>
            <a:gdLst>
              <a:gd name="T0" fmla="*/ 2147483646 w 2427"/>
              <a:gd name="T1" fmla="*/ 0 h 1504"/>
              <a:gd name="T2" fmla="*/ 2147483646 w 2427"/>
              <a:gd name="T3" fmla="*/ 115927188 h 1504"/>
              <a:gd name="T4" fmla="*/ 1644495455 w 2427"/>
              <a:gd name="T5" fmla="*/ 380544388 h 1504"/>
              <a:gd name="T6" fmla="*/ 1495683827 w 2427"/>
              <a:gd name="T7" fmla="*/ 811490313 h 1504"/>
              <a:gd name="T8" fmla="*/ 0 w 2427"/>
              <a:gd name="T9" fmla="*/ 1784270625 h 1504"/>
              <a:gd name="T10" fmla="*/ 572547023 w 2427"/>
              <a:gd name="T11" fmla="*/ 1655743450 h 1504"/>
              <a:gd name="T12" fmla="*/ 595246509 w 2427"/>
              <a:gd name="T13" fmla="*/ 1872476888 h 1504"/>
              <a:gd name="T14" fmla="*/ 1008893950 w 2427"/>
              <a:gd name="T15" fmla="*/ 2053928138 h 1504"/>
              <a:gd name="T16" fmla="*/ 1475506329 w 2427"/>
              <a:gd name="T17" fmla="*/ 2147483646 h 1504"/>
              <a:gd name="T18" fmla="*/ 1450284854 w 2427"/>
              <a:gd name="T19" fmla="*/ 2147483646 h 1504"/>
              <a:gd name="T20" fmla="*/ 1694941581 w 2427"/>
              <a:gd name="T21" fmla="*/ 2147483646 h 1504"/>
              <a:gd name="T22" fmla="*/ 2050575341 w 2427"/>
              <a:gd name="T23" fmla="*/ 2147483646 h 1504"/>
              <a:gd name="T24" fmla="*/ 2147483646 w 2427"/>
              <a:gd name="T25" fmla="*/ 2147483646 h 1504"/>
              <a:gd name="T26" fmla="*/ 2147483646 w 2427"/>
              <a:gd name="T27" fmla="*/ 2147483646 h 1504"/>
              <a:gd name="T28" fmla="*/ 2147483646 w 2427"/>
              <a:gd name="T29" fmla="*/ 2147483646 h 1504"/>
              <a:gd name="T30" fmla="*/ 2147483646 w 2427"/>
              <a:gd name="T31" fmla="*/ 2147483646 h 1504"/>
              <a:gd name="T32" fmla="*/ 2147483646 w 2427"/>
              <a:gd name="T33" fmla="*/ 2147483646 h 1504"/>
              <a:gd name="T34" fmla="*/ 2147483646 w 2427"/>
              <a:gd name="T35" fmla="*/ 2147483646 h 1504"/>
              <a:gd name="T36" fmla="*/ 2147483646 w 2427"/>
              <a:gd name="T37" fmla="*/ 2106850625 h 1504"/>
              <a:gd name="T38" fmla="*/ 2147483646 w 2427"/>
              <a:gd name="T39" fmla="*/ 1794351250 h 1504"/>
              <a:gd name="T40" fmla="*/ 2147483646 w 2427"/>
              <a:gd name="T41" fmla="*/ 1562496875 h 1504"/>
              <a:gd name="T42" fmla="*/ 2147483646 w 2427"/>
              <a:gd name="T43" fmla="*/ 1640622513 h 1504"/>
              <a:gd name="T44" fmla="*/ 2147483646 w 2427"/>
              <a:gd name="T45" fmla="*/ 882054688 h 1504"/>
              <a:gd name="T46" fmla="*/ 2147483646 w 2427"/>
              <a:gd name="T47" fmla="*/ 428426563 h 1504"/>
              <a:gd name="T48" fmla="*/ 2147483646 w 2427"/>
              <a:gd name="T49" fmla="*/ 143649700 h 1504"/>
              <a:gd name="T50" fmla="*/ 2147483646 w 2427"/>
              <a:gd name="T51" fmla="*/ 0 h 150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427" h="1504">
                <a:moveTo>
                  <a:pt x="1061" y="0"/>
                </a:moveTo>
                <a:lnTo>
                  <a:pt x="852" y="46"/>
                </a:lnTo>
                <a:lnTo>
                  <a:pt x="652" y="151"/>
                </a:lnTo>
                <a:lnTo>
                  <a:pt x="593" y="322"/>
                </a:lnTo>
                <a:lnTo>
                  <a:pt x="0" y="708"/>
                </a:lnTo>
                <a:lnTo>
                  <a:pt x="227" y="657"/>
                </a:lnTo>
                <a:lnTo>
                  <a:pt x="236" y="743"/>
                </a:lnTo>
                <a:lnTo>
                  <a:pt x="400" y="815"/>
                </a:lnTo>
                <a:lnTo>
                  <a:pt x="585" y="1093"/>
                </a:lnTo>
                <a:lnTo>
                  <a:pt x="575" y="1237"/>
                </a:lnTo>
                <a:lnTo>
                  <a:pt x="672" y="1332"/>
                </a:lnTo>
                <a:lnTo>
                  <a:pt x="813" y="1342"/>
                </a:lnTo>
                <a:lnTo>
                  <a:pt x="955" y="1504"/>
                </a:lnTo>
                <a:lnTo>
                  <a:pt x="1389" y="1504"/>
                </a:lnTo>
                <a:lnTo>
                  <a:pt x="1581" y="1312"/>
                </a:lnTo>
                <a:lnTo>
                  <a:pt x="1733" y="1302"/>
                </a:lnTo>
                <a:lnTo>
                  <a:pt x="1783" y="1221"/>
                </a:lnTo>
                <a:lnTo>
                  <a:pt x="1727" y="1062"/>
                </a:lnTo>
                <a:lnTo>
                  <a:pt x="1902" y="836"/>
                </a:lnTo>
                <a:lnTo>
                  <a:pt x="2211" y="712"/>
                </a:lnTo>
                <a:lnTo>
                  <a:pt x="2118" y="620"/>
                </a:lnTo>
                <a:lnTo>
                  <a:pt x="2427" y="651"/>
                </a:lnTo>
                <a:lnTo>
                  <a:pt x="1595" y="350"/>
                </a:lnTo>
                <a:lnTo>
                  <a:pt x="1528" y="170"/>
                </a:lnTo>
                <a:lnTo>
                  <a:pt x="1345" y="57"/>
                </a:lnTo>
                <a:lnTo>
                  <a:pt x="1061" y="0"/>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4" name="Freeform 6">
            <a:extLst>
              <a:ext uri="{FF2B5EF4-FFF2-40B4-BE49-F238E27FC236}">
                <a16:creationId xmlns:a16="http://schemas.microsoft.com/office/drawing/2014/main" id="{C841DE05-5275-0B37-A72D-C5CB9C577E63}"/>
              </a:ext>
            </a:extLst>
          </p:cNvPr>
          <p:cNvSpPr>
            <a:spLocks/>
          </p:cNvSpPr>
          <p:nvPr/>
        </p:nvSpPr>
        <p:spPr bwMode="auto">
          <a:xfrm>
            <a:off x="3000375" y="2584451"/>
            <a:ext cx="3087688" cy="2373313"/>
          </a:xfrm>
          <a:custGeom>
            <a:avLst/>
            <a:gdLst>
              <a:gd name="T0" fmla="*/ 2147483646 w 1945"/>
              <a:gd name="T1" fmla="*/ 675402017 h 1495"/>
              <a:gd name="T2" fmla="*/ 2147483646 w 1945"/>
              <a:gd name="T3" fmla="*/ 249496315 h 1495"/>
              <a:gd name="T4" fmla="*/ 1789311227 w 1945"/>
              <a:gd name="T5" fmla="*/ 0 h 1495"/>
              <a:gd name="T6" fmla="*/ 904737034 w 1945"/>
              <a:gd name="T7" fmla="*/ 292338187 h 1495"/>
              <a:gd name="T8" fmla="*/ 675401984 w 1945"/>
              <a:gd name="T9" fmla="*/ 652721400 h 1495"/>
              <a:gd name="T10" fmla="*/ 738406695 w 1945"/>
              <a:gd name="T11" fmla="*/ 922377382 h 1495"/>
              <a:gd name="T12" fmla="*/ 0 w 1945"/>
              <a:gd name="T13" fmla="*/ 1509574706 h 1495"/>
              <a:gd name="T14" fmla="*/ 589716658 w 1945"/>
              <a:gd name="T15" fmla="*/ 1441529679 h 1495"/>
              <a:gd name="T16" fmla="*/ 372983185 w 1945"/>
              <a:gd name="T17" fmla="*/ 1885077272 h 1495"/>
              <a:gd name="T18" fmla="*/ 1098788303 w 1945"/>
              <a:gd name="T19" fmla="*/ 2147483646 h 1495"/>
              <a:gd name="T20" fmla="*/ 1539816512 w 1945"/>
              <a:gd name="T21" fmla="*/ 2147483646 h 1495"/>
              <a:gd name="T22" fmla="*/ 1512093995 w 1945"/>
              <a:gd name="T23" fmla="*/ 2147483646 h 1495"/>
              <a:gd name="T24" fmla="*/ 1711187165 w 1945"/>
              <a:gd name="T25" fmla="*/ 2147483646 h 1495"/>
              <a:gd name="T26" fmla="*/ 2147483646 w 1945"/>
              <a:gd name="T27" fmla="*/ 2147483646 h 1495"/>
              <a:gd name="T28" fmla="*/ 2147483646 w 1945"/>
              <a:gd name="T29" fmla="*/ 2147483646 h 1495"/>
              <a:gd name="T30" fmla="*/ 2147483646 w 1945"/>
              <a:gd name="T31" fmla="*/ 2147483646 h 1495"/>
              <a:gd name="T32" fmla="*/ 2147483646 w 1945"/>
              <a:gd name="T33" fmla="*/ 2147483646 h 1495"/>
              <a:gd name="T34" fmla="*/ 2147483646 w 1945"/>
              <a:gd name="T35" fmla="*/ 1602819713 h 1495"/>
              <a:gd name="T36" fmla="*/ 2147483646 w 1945"/>
              <a:gd name="T37" fmla="*/ 1602819713 h 1495"/>
              <a:gd name="T38" fmla="*/ 2147483646 w 1945"/>
              <a:gd name="T39" fmla="*/ 1013103026 h 1495"/>
              <a:gd name="T40" fmla="*/ 2147483646 w 1945"/>
              <a:gd name="T41" fmla="*/ 675402017 h 149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945" h="1495">
                <a:moveTo>
                  <a:pt x="1219" y="268"/>
                </a:moveTo>
                <a:lnTo>
                  <a:pt x="1094" y="99"/>
                </a:lnTo>
                <a:lnTo>
                  <a:pt x="710" y="0"/>
                </a:lnTo>
                <a:lnTo>
                  <a:pt x="359" y="116"/>
                </a:lnTo>
                <a:lnTo>
                  <a:pt x="268" y="259"/>
                </a:lnTo>
                <a:lnTo>
                  <a:pt x="293" y="366"/>
                </a:lnTo>
                <a:lnTo>
                  <a:pt x="0" y="599"/>
                </a:lnTo>
                <a:lnTo>
                  <a:pt x="234" y="572"/>
                </a:lnTo>
                <a:lnTo>
                  <a:pt x="148" y="748"/>
                </a:lnTo>
                <a:lnTo>
                  <a:pt x="436" y="861"/>
                </a:lnTo>
                <a:lnTo>
                  <a:pt x="611" y="1036"/>
                </a:lnTo>
                <a:lnTo>
                  <a:pt x="600" y="1180"/>
                </a:lnTo>
                <a:lnTo>
                  <a:pt x="679" y="1282"/>
                </a:lnTo>
                <a:lnTo>
                  <a:pt x="962" y="1343"/>
                </a:lnTo>
                <a:lnTo>
                  <a:pt x="1205" y="1495"/>
                </a:lnTo>
                <a:lnTo>
                  <a:pt x="1945" y="1485"/>
                </a:lnTo>
                <a:lnTo>
                  <a:pt x="1942" y="908"/>
                </a:lnTo>
                <a:lnTo>
                  <a:pt x="1599" y="636"/>
                </a:lnTo>
                <a:lnTo>
                  <a:pt x="1417" y="636"/>
                </a:lnTo>
                <a:lnTo>
                  <a:pt x="1152" y="402"/>
                </a:lnTo>
                <a:lnTo>
                  <a:pt x="1219" y="268"/>
                </a:lnTo>
                <a:close/>
              </a:path>
            </a:pathLst>
          </a:custGeom>
          <a:solidFill>
            <a:srgbClr val="99FF99"/>
          </a:solidFill>
          <a:ln w="9525">
            <a:solidFill>
              <a:srgbClr val="00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GB"/>
          </a:p>
        </p:txBody>
      </p:sp>
      <p:sp>
        <p:nvSpPr>
          <p:cNvPr id="11269" name="Rectangle 2">
            <a:extLst>
              <a:ext uri="{FF2B5EF4-FFF2-40B4-BE49-F238E27FC236}">
                <a16:creationId xmlns:a16="http://schemas.microsoft.com/office/drawing/2014/main" id="{963F2CBF-A9D0-EE85-9DFA-77C436DDDE2B}"/>
              </a:ext>
            </a:extLst>
          </p:cNvPr>
          <p:cNvSpPr>
            <a:spLocks noGrp="1" noChangeArrowheads="1"/>
          </p:cNvSpPr>
          <p:nvPr>
            <p:ph type="title"/>
          </p:nvPr>
        </p:nvSpPr>
        <p:spPr>
          <a:xfrm>
            <a:off x="1638300" y="188914"/>
            <a:ext cx="8915400" cy="777875"/>
          </a:xfrm>
        </p:spPr>
        <p:txBody>
          <a:bodyPr/>
          <a:lstStyle/>
          <a:p>
            <a:pPr eaLnBrk="1" hangingPunct="1"/>
            <a:r>
              <a:rPr lang="it-IT" altLang="it-IT"/>
              <a:t>zones</a:t>
            </a:r>
          </a:p>
        </p:txBody>
      </p:sp>
      <p:sp>
        <p:nvSpPr>
          <p:cNvPr id="11270" name="Rectangle 3">
            <a:extLst>
              <a:ext uri="{FF2B5EF4-FFF2-40B4-BE49-F238E27FC236}">
                <a16:creationId xmlns:a16="http://schemas.microsoft.com/office/drawing/2014/main" id="{6FF907A9-4549-A358-9A5E-D88E912203BA}"/>
              </a:ext>
            </a:extLst>
          </p:cNvPr>
          <p:cNvSpPr>
            <a:spLocks noGrp="1" noChangeArrowheads="1"/>
          </p:cNvSpPr>
          <p:nvPr>
            <p:ph idx="1"/>
          </p:nvPr>
        </p:nvSpPr>
        <p:spPr>
          <a:xfrm>
            <a:off x="375015" y="1412875"/>
            <a:ext cx="3022600" cy="1582737"/>
          </a:xfrm>
        </p:spPr>
        <p:txBody>
          <a:bodyPr/>
          <a:lstStyle/>
          <a:p>
            <a:pPr eaLnBrk="1" hangingPunct="1"/>
            <a:r>
              <a:rPr lang="en-US" altLang="it-IT"/>
              <a:t>a </a:t>
            </a:r>
            <a:r>
              <a:rPr lang="en-US" altLang="it-IT">
                <a:solidFill>
                  <a:schemeClr val="accent1"/>
                </a:solidFill>
              </a:rPr>
              <a:t>zone </a:t>
            </a:r>
            <a:r>
              <a:rPr lang="en-US" altLang="it-IT"/>
              <a:t>is a domain without the delegated subdomains</a:t>
            </a:r>
          </a:p>
        </p:txBody>
      </p:sp>
      <p:sp>
        <p:nvSpPr>
          <p:cNvPr id="2" name="Rectangle 4">
            <a:extLst>
              <a:ext uri="{FF2B5EF4-FFF2-40B4-BE49-F238E27FC236}">
                <a16:creationId xmlns:a16="http://schemas.microsoft.com/office/drawing/2014/main" id="{F5812F06-C7BD-784F-C1C9-CAA65B555B5C}"/>
              </a:ext>
            </a:extLst>
          </p:cNvPr>
          <p:cNvSpPr>
            <a:spLocks noGrp="1" noChangeArrowheads="1"/>
          </p:cNvSpPr>
          <p:nvPr>
            <p:ph type="dt" sz="half" idx="10"/>
          </p:nvPr>
        </p:nvSpPr>
        <p:spPr>
          <a:ln/>
        </p:spPr>
        <p:txBody>
          <a:bodyPr/>
          <a:lstStyle/>
          <a:p>
            <a:r>
              <a:rPr lang="it-IT" altLang="it-IT" dirty="0"/>
              <a:t>last update: </a:t>
            </a:r>
            <a:r>
              <a:rPr lang="it-IT" altLang="it-IT" dirty="0" err="1"/>
              <a:t>Dec</a:t>
            </a:r>
            <a:r>
              <a:rPr lang="it-IT" altLang="it-IT" dirty="0"/>
              <a:t> 2023</a:t>
            </a:r>
          </a:p>
        </p:txBody>
      </p:sp>
      <p:sp>
        <p:nvSpPr>
          <p:cNvPr id="3" name="Rectangle 5">
            <a:extLst>
              <a:ext uri="{FF2B5EF4-FFF2-40B4-BE49-F238E27FC236}">
                <a16:creationId xmlns:a16="http://schemas.microsoft.com/office/drawing/2014/main" id="{DE9531F8-5A61-88F6-1EFE-6973B6AF756E}"/>
              </a:ext>
            </a:extLst>
          </p:cNvPr>
          <p:cNvSpPr>
            <a:spLocks noGrp="1" noChangeArrowheads="1"/>
          </p:cNvSpPr>
          <p:nvPr>
            <p:ph type="ftr" sz="quarter" idx="11"/>
          </p:nvPr>
        </p:nvSpPr>
        <p:spPr>
          <a:ln/>
        </p:spPr>
        <p:txBody>
          <a:bodyPr/>
          <a:lstStyle/>
          <a:p>
            <a:r>
              <a:rPr lang="it-IT" altLang="it-IT"/>
              <a:t>kathara – [ lab: dns ]</a:t>
            </a:r>
          </a:p>
        </p:txBody>
      </p:sp>
      <p:grpSp>
        <p:nvGrpSpPr>
          <p:cNvPr id="11268" name="Group 164">
            <a:extLst>
              <a:ext uri="{FF2B5EF4-FFF2-40B4-BE49-F238E27FC236}">
                <a16:creationId xmlns:a16="http://schemas.microsoft.com/office/drawing/2014/main" id="{1F3983A0-4466-85B7-1602-F7F104248155}"/>
              </a:ext>
            </a:extLst>
          </p:cNvPr>
          <p:cNvGrpSpPr>
            <a:grpSpLocks/>
          </p:cNvGrpSpPr>
          <p:nvPr/>
        </p:nvGrpSpPr>
        <p:grpSpPr bwMode="auto">
          <a:xfrm>
            <a:off x="3715594" y="4956178"/>
            <a:ext cx="1084262" cy="1244601"/>
            <a:chOff x="1487" y="3122"/>
            <a:chExt cx="683" cy="784"/>
          </a:xfrm>
        </p:grpSpPr>
        <p:sp>
          <p:nvSpPr>
            <p:cNvPr id="11314" name="Text Box 97">
              <a:extLst>
                <a:ext uri="{FF2B5EF4-FFF2-40B4-BE49-F238E27FC236}">
                  <a16:creationId xmlns:a16="http://schemas.microsoft.com/office/drawing/2014/main" id="{BAF90AB7-8F0B-714A-6ABF-343D8072E614}"/>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dnsuni</a:t>
              </a:r>
            </a:p>
          </p:txBody>
        </p:sp>
        <p:grpSp>
          <p:nvGrpSpPr>
            <p:cNvPr id="11315" name="Group 163">
              <a:extLst>
                <a:ext uri="{FF2B5EF4-FFF2-40B4-BE49-F238E27FC236}">
                  <a16:creationId xmlns:a16="http://schemas.microsoft.com/office/drawing/2014/main" id="{289B6F0E-0F18-B2AA-EA3D-02EF3F4C302A}"/>
                </a:ext>
              </a:extLst>
            </p:cNvPr>
            <p:cNvGrpSpPr>
              <a:grpSpLocks/>
            </p:cNvGrpSpPr>
            <p:nvPr/>
          </p:nvGrpSpPr>
          <p:grpSpPr bwMode="auto">
            <a:xfrm>
              <a:off x="1520" y="3122"/>
              <a:ext cx="618" cy="572"/>
              <a:chOff x="1520" y="3122"/>
              <a:chExt cx="618" cy="572"/>
            </a:xfrm>
          </p:grpSpPr>
          <p:sp>
            <p:nvSpPr>
              <p:cNvPr id="11316" name="AutoShape 121">
                <a:extLst>
                  <a:ext uri="{FF2B5EF4-FFF2-40B4-BE49-F238E27FC236}">
                    <a16:creationId xmlns:a16="http://schemas.microsoft.com/office/drawing/2014/main" id="{D90FBF74-C080-FA0F-FEEF-51999DF081B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17" name="mainfrm">
                <a:extLst>
                  <a:ext uri="{FF2B5EF4-FFF2-40B4-BE49-F238E27FC236}">
                    <a16:creationId xmlns:a16="http://schemas.microsoft.com/office/drawing/2014/main" id="{2155CAF1-4B71-3162-FDB4-3A25FBEAF0C3}"/>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sp>
        <p:nvSpPr>
          <p:cNvPr id="11271" name="Oval 37">
            <a:extLst>
              <a:ext uri="{FF2B5EF4-FFF2-40B4-BE49-F238E27FC236}">
                <a16:creationId xmlns:a16="http://schemas.microsoft.com/office/drawing/2014/main" id="{8AAE4123-E059-C74D-E51D-32CF65FD1F74}"/>
              </a:ext>
            </a:extLst>
          </p:cNvPr>
          <p:cNvSpPr>
            <a:spLocks noChangeArrowheads="1"/>
          </p:cNvSpPr>
          <p:nvPr/>
        </p:nvSpPr>
        <p:spPr bwMode="auto">
          <a:xfrm>
            <a:off x="2351088" y="40290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uniroma3</a:t>
            </a:r>
            <a:endParaRPr lang="it-IT" altLang="it-IT" sz="2400"/>
          </a:p>
        </p:txBody>
      </p:sp>
      <p:sp>
        <p:nvSpPr>
          <p:cNvPr id="11272" name="Oval 38">
            <a:extLst>
              <a:ext uri="{FF2B5EF4-FFF2-40B4-BE49-F238E27FC236}">
                <a16:creationId xmlns:a16="http://schemas.microsoft.com/office/drawing/2014/main" id="{1C04DEFB-7ED7-D470-7863-572C9894F4BB}"/>
              </a:ext>
            </a:extLst>
          </p:cNvPr>
          <p:cNvSpPr>
            <a:spLocks noChangeArrowheads="1"/>
          </p:cNvSpPr>
          <p:nvPr/>
        </p:nvSpPr>
        <p:spPr bwMode="auto">
          <a:xfrm>
            <a:off x="8215313" y="4029075"/>
            <a:ext cx="169545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startup</a:t>
            </a:r>
            <a:endParaRPr lang="it-IT" altLang="it-IT" sz="2400"/>
          </a:p>
        </p:txBody>
      </p:sp>
      <p:sp>
        <p:nvSpPr>
          <p:cNvPr id="11273" name="Oval 39">
            <a:extLst>
              <a:ext uri="{FF2B5EF4-FFF2-40B4-BE49-F238E27FC236}">
                <a16:creationId xmlns:a16="http://schemas.microsoft.com/office/drawing/2014/main" id="{30294EFD-EC07-BC2F-5C32-6176875A089D}"/>
              </a:ext>
            </a:extLst>
          </p:cNvPr>
          <p:cNvSpPr>
            <a:spLocks noChangeArrowheads="1"/>
          </p:cNvSpPr>
          <p:nvPr/>
        </p:nvSpPr>
        <p:spPr bwMode="auto">
          <a:xfrm>
            <a:off x="357505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dirty="0" err="1"/>
              <a:t>it</a:t>
            </a:r>
            <a:endParaRPr lang="it-IT" altLang="it-IT" sz="2400" dirty="0"/>
          </a:p>
        </p:txBody>
      </p:sp>
      <p:sp>
        <p:nvSpPr>
          <p:cNvPr id="11274" name="Oval 40">
            <a:extLst>
              <a:ext uri="{FF2B5EF4-FFF2-40B4-BE49-F238E27FC236}">
                <a16:creationId xmlns:a16="http://schemas.microsoft.com/office/drawing/2014/main" id="{BD64E3D0-1373-9500-07A8-CF78235A987F}"/>
              </a:ext>
            </a:extLst>
          </p:cNvPr>
          <p:cNvSpPr>
            <a:spLocks noChangeArrowheads="1"/>
          </p:cNvSpPr>
          <p:nvPr/>
        </p:nvSpPr>
        <p:spPr bwMode="auto">
          <a:xfrm>
            <a:off x="7391400" y="27082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net</a:t>
            </a:r>
            <a:endParaRPr lang="it-IT" altLang="it-IT" sz="2400"/>
          </a:p>
        </p:txBody>
      </p:sp>
      <p:sp>
        <p:nvSpPr>
          <p:cNvPr id="11275" name="Oval 41">
            <a:extLst>
              <a:ext uri="{FF2B5EF4-FFF2-40B4-BE49-F238E27FC236}">
                <a16:creationId xmlns:a16="http://schemas.microsoft.com/office/drawing/2014/main" id="{20402C2E-537F-ADE0-30CF-8A90E5686E91}"/>
              </a:ext>
            </a:extLst>
          </p:cNvPr>
          <p:cNvSpPr>
            <a:spLocks noChangeArrowheads="1"/>
          </p:cNvSpPr>
          <p:nvPr/>
        </p:nvSpPr>
        <p:spPr bwMode="auto">
          <a:xfrm>
            <a:off x="5375275" y="1412875"/>
            <a:ext cx="1295400" cy="533400"/>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a:spcBef>
                <a:spcPct val="0"/>
              </a:spcBef>
              <a:buClrTx/>
              <a:buSzTx/>
              <a:buFontTx/>
              <a:buNone/>
            </a:pPr>
            <a:r>
              <a:rPr lang="it-IT" altLang="it-IT" sz="2000" b="1"/>
              <a:t>“”</a:t>
            </a:r>
            <a:endParaRPr lang="it-IT" altLang="it-IT" sz="2400"/>
          </a:p>
        </p:txBody>
      </p:sp>
      <p:cxnSp>
        <p:nvCxnSpPr>
          <p:cNvPr id="11276" name="AutoShape 42">
            <a:extLst>
              <a:ext uri="{FF2B5EF4-FFF2-40B4-BE49-F238E27FC236}">
                <a16:creationId xmlns:a16="http://schemas.microsoft.com/office/drawing/2014/main" id="{8C8F3776-DB78-DF44-17D0-7EE38250518C}"/>
              </a:ext>
            </a:extLst>
          </p:cNvPr>
          <p:cNvCxnSpPr>
            <a:cxnSpLocks noChangeShapeType="1"/>
            <a:stCxn id="11275" idx="5"/>
            <a:endCxn id="11274" idx="0"/>
          </p:cNvCxnSpPr>
          <p:nvPr/>
        </p:nvCxnSpPr>
        <p:spPr bwMode="auto">
          <a:xfrm>
            <a:off x="6481764" y="1868489"/>
            <a:ext cx="1557337"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7" name="AutoShape 43">
            <a:extLst>
              <a:ext uri="{FF2B5EF4-FFF2-40B4-BE49-F238E27FC236}">
                <a16:creationId xmlns:a16="http://schemas.microsoft.com/office/drawing/2014/main" id="{BB1160C1-BBF5-B8CC-E8D8-AA8EE8D15636}"/>
              </a:ext>
            </a:extLst>
          </p:cNvPr>
          <p:cNvCxnSpPr>
            <a:cxnSpLocks noChangeShapeType="1"/>
            <a:stCxn id="11273" idx="0"/>
            <a:endCxn id="11275" idx="3"/>
          </p:cNvCxnSpPr>
          <p:nvPr/>
        </p:nvCxnSpPr>
        <p:spPr bwMode="auto">
          <a:xfrm flipV="1">
            <a:off x="4222750" y="1868489"/>
            <a:ext cx="1341438" cy="8397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8" name="AutoShape 51">
            <a:extLst>
              <a:ext uri="{FF2B5EF4-FFF2-40B4-BE49-F238E27FC236}">
                <a16:creationId xmlns:a16="http://schemas.microsoft.com/office/drawing/2014/main" id="{D9D31391-B0EF-1878-16A7-540E71E9CA2C}"/>
              </a:ext>
            </a:extLst>
          </p:cNvPr>
          <p:cNvCxnSpPr>
            <a:cxnSpLocks noChangeShapeType="1"/>
            <a:stCxn id="11271" idx="0"/>
            <a:endCxn id="11273" idx="3"/>
          </p:cNvCxnSpPr>
          <p:nvPr/>
        </p:nvCxnSpPr>
        <p:spPr bwMode="auto">
          <a:xfrm flipV="1">
            <a:off x="2998789" y="3163889"/>
            <a:ext cx="765175"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79" name="AutoShape 53">
            <a:extLst>
              <a:ext uri="{FF2B5EF4-FFF2-40B4-BE49-F238E27FC236}">
                <a16:creationId xmlns:a16="http://schemas.microsoft.com/office/drawing/2014/main" id="{8EAD1EE7-21BE-936F-5CF5-92D9951D0B9F}"/>
              </a:ext>
            </a:extLst>
          </p:cNvPr>
          <p:cNvCxnSpPr>
            <a:cxnSpLocks noChangeShapeType="1"/>
            <a:stCxn id="11312" idx="0"/>
            <a:endCxn id="11271" idx="4"/>
          </p:cNvCxnSpPr>
          <p:nvPr/>
        </p:nvCxnSpPr>
        <p:spPr bwMode="auto">
          <a:xfrm flipV="1">
            <a:off x="2601962" y="4562475"/>
            <a:ext cx="396826"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0" name="AutoShape 61">
            <a:extLst>
              <a:ext uri="{FF2B5EF4-FFF2-40B4-BE49-F238E27FC236}">
                <a16:creationId xmlns:a16="http://schemas.microsoft.com/office/drawing/2014/main" id="{3DA4DA57-70CB-B58D-E118-542510FCCEAF}"/>
              </a:ext>
            </a:extLst>
          </p:cNvPr>
          <p:cNvCxnSpPr>
            <a:cxnSpLocks noChangeShapeType="1"/>
            <a:stCxn id="11274" idx="5"/>
            <a:endCxn id="11272" idx="0"/>
          </p:cNvCxnSpPr>
          <p:nvPr/>
        </p:nvCxnSpPr>
        <p:spPr bwMode="auto">
          <a:xfrm>
            <a:off x="8497888" y="3163889"/>
            <a:ext cx="565150" cy="865187"/>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81" name="AutoShape 62">
            <a:extLst>
              <a:ext uri="{FF2B5EF4-FFF2-40B4-BE49-F238E27FC236}">
                <a16:creationId xmlns:a16="http://schemas.microsoft.com/office/drawing/2014/main" id="{16F15A5C-8389-FFD5-9576-0BFD64B2757B}"/>
              </a:ext>
            </a:extLst>
          </p:cNvPr>
          <p:cNvCxnSpPr>
            <a:cxnSpLocks noChangeShapeType="1"/>
            <a:stCxn id="11272" idx="4"/>
            <a:endCxn id="11310" idx="0"/>
          </p:cNvCxnSpPr>
          <p:nvPr/>
        </p:nvCxnSpPr>
        <p:spPr bwMode="auto">
          <a:xfrm>
            <a:off x="9063038" y="4562475"/>
            <a:ext cx="676527" cy="521246"/>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2" name="Group 76">
            <a:extLst>
              <a:ext uri="{FF2B5EF4-FFF2-40B4-BE49-F238E27FC236}">
                <a16:creationId xmlns:a16="http://schemas.microsoft.com/office/drawing/2014/main" id="{E9D16E47-9B7A-F7AC-5F93-94B383933F4D}"/>
              </a:ext>
            </a:extLst>
          </p:cNvPr>
          <p:cNvGrpSpPr>
            <a:grpSpLocks/>
          </p:cNvGrpSpPr>
          <p:nvPr/>
        </p:nvGrpSpPr>
        <p:grpSpPr bwMode="auto">
          <a:xfrm>
            <a:off x="1952674" y="5033248"/>
            <a:ext cx="1298575" cy="1116013"/>
            <a:chOff x="351" y="3274"/>
            <a:chExt cx="818" cy="703"/>
          </a:xfrm>
        </p:grpSpPr>
        <p:pic>
          <p:nvPicPr>
            <p:cNvPr id="11312" name="Picture 70" descr="j0285750">
              <a:extLst>
                <a:ext uri="{FF2B5EF4-FFF2-40B4-BE49-F238E27FC236}">
                  <a16:creationId xmlns:a16="http://schemas.microsoft.com/office/drawing/2014/main" id="{F1314BA1-0B0F-1787-3941-D998B36939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3" name="Text Box 71">
              <a:extLst>
                <a:ext uri="{FF2B5EF4-FFF2-40B4-BE49-F238E27FC236}">
                  <a16:creationId xmlns:a16="http://schemas.microsoft.com/office/drawing/2014/main" id="{BD45ECB0-0967-F762-DD8A-96539AF865C8}"/>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pc1</a:t>
              </a:r>
            </a:p>
          </p:txBody>
        </p:sp>
      </p:grpSp>
      <p:grpSp>
        <p:nvGrpSpPr>
          <p:cNvPr id="11283" name="Group 92">
            <a:extLst>
              <a:ext uri="{FF2B5EF4-FFF2-40B4-BE49-F238E27FC236}">
                <a16:creationId xmlns:a16="http://schemas.microsoft.com/office/drawing/2014/main" id="{CC3603D0-DE47-A65A-BCEE-2D91634894BA}"/>
              </a:ext>
            </a:extLst>
          </p:cNvPr>
          <p:cNvGrpSpPr>
            <a:grpSpLocks/>
          </p:cNvGrpSpPr>
          <p:nvPr/>
        </p:nvGrpSpPr>
        <p:grpSpPr bwMode="auto">
          <a:xfrm>
            <a:off x="9090277" y="5083721"/>
            <a:ext cx="1298575" cy="1116013"/>
            <a:chOff x="351" y="3274"/>
            <a:chExt cx="818" cy="703"/>
          </a:xfrm>
        </p:grpSpPr>
        <p:pic>
          <p:nvPicPr>
            <p:cNvPr id="11310" name="Picture 93" descr="j0285750">
              <a:extLst>
                <a:ext uri="{FF2B5EF4-FFF2-40B4-BE49-F238E27FC236}">
                  <a16:creationId xmlns:a16="http://schemas.microsoft.com/office/drawing/2014/main" id="{F8469C4E-7D5E-2B7A-6FDF-5B73FE271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1" y="3274"/>
              <a:ext cx="818" cy="5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311" name="Text Box 94">
              <a:extLst>
                <a:ext uri="{FF2B5EF4-FFF2-40B4-BE49-F238E27FC236}">
                  <a16:creationId xmlns:a16="http://schemas.microsoft.com/office/drawing/2014/main" id="{3A008DB8-77A0-4863-09A4-349511C3494C}"/>
                </a:ext>
              </a:extLst>
            </p:cNvPr>
            <p:cNvSpPr txBox="1">
              <a:spLocks noChangeArrowheads="1"/>
            </p:cNvSpPr>
            <p:nvPr/>
          </p:nvSpPr>
          <p:spPr bwMode="auto">
            <a:xfrm>
              <a:off x="351" y="3743"/>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pc2</a:t>
              </a:r>
            </a:p>
          </p:txBody>
        </p:sp>
      </p:grpSp>
      <p:sp>
        <p:nvSpPr>
          <p:cNvPr id="11284" name="Rectangle 95">
            <a:extLst>
              <a:ext uri="{FF2B5EF4-FFF2-40B4-BE49-F238E27FC236}">
                <a16:creationId xmlns:a16="http://schemas.microsoft.com/office/drawing/2014/main" id="{EDB0B1D2-5451-A033-BB0A-D5B0541808DC}"/>
              </a:ext>
            </a:extLst>
          </p:cNvPr>
          <p:cNvSpPr>
            <a:spLocks noChangeArrowheads="1"/>
          </p:cNvSpPr>
          <p:nvPr/>
        </p:nvSpPr>
        <p:spPr bwMode="auto">
          <a:xfrm>
            <a:off x="8512049" y="1430354"/>
            <a:ext cx="3627438" cy="172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lnSpc>
                <a:spcPct val="90000"/>
              </a:lnSpc>
            </a:pPr>
            <a:r>
              <a:rPr lang="en-US" altLang="it-IT"/>
              <a:t>zones </a:t>
            </a:r>
            <a:r>
              <a:rPr lang="en-US" altLang="it-IT">
                <a:solidFill>
                  <a:schemeClr val="tx2"/>
                </a:solidFill>
              </a:rPr>
              <a:t>cannot overlap</a:t>
            </a:r>
          </a:p>
          <a:p>
            <a:pPr lvl="1" eaLnBrk="1" hangingPunct="1">
              <a:lnSpc>
                <a:spcPct val="90000"/>
              </a:lnSpc>
            </a:pPr>
            <a:r>
              <a:rPr lang="en-US" altLang="it-IT"/>
              <a:t>each node falls into a single zone</a:t>
            </a:r>
          </a:p>
        </p:txBody>
      </p:sp>
      <p:cxnSp>
        <p:nvCxnSpPr>
          <p:cNvPr id="11285" name="AutoShape 125">
            <a:extLst>
              <a:ext uri="{FF2B5EF4-FFF2-40B4-BE49-F238E27FC236}">
                <a16:creationId xmlns:a16="http://schemas.microsoft.com/office/drawing/2014/main" id="{E15EA480-D738-0A6E-16BF-772713209BB2}"/>
              </a:ext>
            </a:extLst>
          </p:cNvPr>
          <p:cNvCxnSpPr>
            <a:cxnSpLocks noChangeShapeType="1"/>
            <a:stCxn id="11316" idx="0"/>
            <a:endCxn id="11271" idx="5"/>
          </p:cNvCxnSpPr>
          <p:nvPr/>
        </p:nvCxnSpPr>
        <p:spPr bwMode="auto">
          <a:xfrm flipH="1" flipV="1">
            <a:off x="3456781" y="4484360"/>
            <a:ext cx="870368" cy="471818"/>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1286" name="Group 166">
            <a:extLst>
              <a:ext uri="{FF2B5EF4-FFF2-40B4-BE49-F238E27FC236}">
                <a16:creationId xmlns:a16="http://schemas.microsoft.com/office/drawing/2014/main" id="{9139426E-F75A-9C03-E3C2-720590BA3FFA}"/>
              </a:ext>
            </a:extLst>
          </p:cNvPr>
          <p:cNvGrpSpPr>
            <a:grpSpLocks/>
          </p:cNvGrpSpPr>
          <p:nvPr/>
        </p:nvGrpSpPr>
        <p:grpSpPr bwMode="auto">
          <a:xfrm>
            <a:off x="4587875" y="3716338"/>
            <a:ext cx="1085850" cy="1244599"/>
            <a:chOff x="2170" y="2341"/>
            <a:chExt cx="683" cy="784"/>
          </a:xfrm>
        </p:grpSpPr>
        <p:sp>
          <p:nvSpPr>
            <p:cNvPr id="11306" name="Text Box 127">
              <a:extLst>
                <a:ext uri="{FF2B5EF4-FFF2-40B4-BE49-F238E27FC236}">
                  <a16:creationId xmlns:a16="http://schemas.microsoft.com/office/drawing/2014/main" id="{3B58C75B-897A-9A63-8DA1-93EC2392D29B}"/>
                </a:ext>
              </a:extLst>
            </p:cNvPr>
            <p:cNvSpPr txBox="1">
              <a:spLocks noChangeArrowheads="1"/>
            </p:cNvSpPr>
            <p:nvPr/>
          </p:nvSpPr>
          <p:spPr bwMode="auto">
            <a:xfrm>
              <a:off x="2170"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dirty="0" err="1"/>
                <a:t>dnsit</a:t>
              </a:r>
              <a:endParaRPr lang="en-US" altLang="it-IT" sz="1800" b="1" dirty="0"/>
            </a:p>
          </p:txBody>
        </p:sp>
        <p:grpSp>
          <p:nvGrpSpPr>
            <p:cNvPr id="11307" name="Group 165">
              <a:extLst>
                <a:ext uri="{FF2B5EF4-FFF2-40B4-BE49-F238E27FC236}">
                  <a16:creationId xmlns:a16="http://schemas.microsoft.com/office/drawing/2014/main" id="{765844D7-B164-646D-2751-9FA9F060CD78}"/>
                </a:ext>
              </a:extLst>
            </p:cNvPr>
            <p:cNvGrpSpPr>
              <a:grpSpLocks/>
            </p:cNvGrpSpPr>
            <p:nvPr/>
          </p:nvGrpSpPr>
          <p:grpSpPr bwMode="auto">
            <a:xfrm>
              <a:off x="2203" y="2341"/>
              <a:ext cx="618" cy="572"/>
              <a:chOff x="2203" y="2341"/>
              <a:chExt cx="618" cy="572"/>
            </a:xfrm>
          </p:grpSpPr>
          <p:sp>
            <p:nvSpPr>
              <p:cNvPr id="11308" name="AutoShape 129">
                <a:extLst>
                  <a:ext uri="{FF2B5EF4-FFF2-40B4-BE49-F238E27FC236}">
                    <a16:creationId xmlns:a16="http://schemas.microsoft.com/office/drawing/2014/main" id="{12D7F523-E88C-6E60-75CB-E70BF15C4401}"/>
                  </a:ext>
                </a:extLst>
              </p:cNvPr>
              <p:cNvSpPr>
                <a:spLocks noChangeArrowheads="1"/>
              </p:cNvSpPr>
              <p:nvPr/>
            </p:nvSpPr>
            <p:spPr bwMode="auto">
              <a:xfrm>
                <a:off x="2203"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9" name="mainfrm">
                <a:extLst>
                  <a:ext uri="{FF2B5EF4-FFF2-40B4-BE49-F238E27FC236}">
                    <a16:creationId xmlns:a16="http://schemas.microsoft.com/office/drawing/2014/main" id="{54E1CCD9-9456-CDF1-36C9-0E0D7212B68A}"/>
                  </a:ext>
                </a:extLst>
              </p:cNvPr>
              <p:cNvSpPr>
                <a:spLocks noEditPoints="1" noChangeArrowheads="1"/>
              </p:cNvSpPr>
              <p:nvPr/>
            </p:nvSpPr>
            <p:spPr bwMode="auto">
              <a:xfrm>
                <a:off x="2203"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7" name="Group 168">
            <a:extLst>
              <a:ext uri="{FF2B5EF4-FFF2-40B4-BE49-F238E27FC236}">
                <a16:creationId xmlns:a16="http://schemas.microsoft.com/office/drawing/2014/main" id="{6C1A69BC-CE3B-E71F-C38A-F5308A546170}"/>
              </a:ext>
            </a:extLst>
          </p:cNvPr>
          <p:cNvGrpSpPr>
            <a:grpSpLocks/>
          </p:cNvGrpSpPr>
          <p:nvPr/>
        </p:nvGrpSpPr>
        <p:grpSpPr bwMode="auto">
          <a:xfrm>
            <a:off x="5621338" y="2476502"/>
            <a:ext cx="1084262" cy="1244601"/>
            <a:chOff x="2821" y="1560"/>
            <a:chExt cx="683" cy="784"/>
          </a:xfrm>
        </p:grpSpPr>
        <p:sp>
          <p:nvSpPr>
            <p:cNvPr id="11302" name="Text Box 133">
              <a:extLst>
                <a:ext uri="{FF2B5EF4-FFF2-40B4-BE49-F238E27FC236}">
                  <a16:creationId xmlns:a16="http://schemas.microsoft.com/office/drawing/2014/main" id="{F71F3C15-77C4-5D2C-054E-244053F68DB6}"/>
                </a:ext>
              </a:extLst>
            </p:cNvPr>
            <p:cNvSpPr txBox="1">
              <a:spLocks noChangeArrowheads="1"/>
            </p:cNvSpPr>
            <p:nvPr/>
          </p:nvSpPr>
          <p:spPr bwMode="auto">
            <a:xfrm>
              <a:off x="2821" y="2110"/>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dnsroot</a:t>
              </a:r>
            </a:p>
          </p:txBody>
        </p:sp>
        <p:grpSp>
          <p:nvGrpSpPr>
            <p:cNvPr id="11303" name="Group 167">
              <a:extLst>
                <a:ext uri="{FF2B5EF4-FFF2-40B4-BE49-F238E27FC236}">
                  <a16:creationId xmlns:a16="http://schemas.microsoft.com/office/drawing/2014/main" id="{E51A971D-C210-8FF6-FE57-453BF334CE21}"/>
                </a:ext>
              </a:extLst>
            </p:cNvPr>
            <p:cNvGrpSpPr>
              <a:grpSpLocks/>
            </p:cNvGrpSpPr>
            <p:nvPr/>
          </p:nvGrpSpPr>
          <p:grpSpPr bwMode="auto">
            <a:xfrm>
              <a:off x="2854" y="1560"/>
              <a:ext cx="618" cy="572"/>
              <a:chOff x="2854" y="1560"/>
              <a:chExt cx="618" cy="572"/>
            </a:xfrm>
          </p:grpSpPr>
          <p:sp>
            <p:nvSpPr>
              <p:cNvPr id="11304" name="AutoShape 135">
                <a:extLst>
                  <a:ext uri="{FF2B5EF4-FFF2-40B4-BE49-F238E27FC236}">
                    <a16:creationId xmlns:a16="http://schemas.microsoft.com/office/drawing/2014/main" id="{8180B875-F08D-D046-0045-ED27C672B508}"/>
                  </a:ext>
                </a:extLst>
              </p:cNvPr>
              <p:cNvSpPr>
                <a:spLocks noChangeArrowheads="1"/>
              </p:cNvSpPr>
              <p:nvPr/>
            </p:nvSpPr>
            <p:spPr bwMode="auto">
              <a:xfrm>
                <a:off x="2854" y="1560"/>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5" name="mainfrm">
                <a:extLst>
                  <a:ext uri="{FF2B5EF4-FFF2-40B4-BE49-F238E27FC236}">
                    <a16:creationId xmlns:a16="http://schemas.microsoft.com/office/drawing/2014/main" id="{5F4E56C4-A4B0-E700-AD1C-20702E732C5A}"/>
                  </a:ext>
                </a:extLst>
              </p:cNvPr>
              <p:cNvSpPr>
                <a:spLocks noEditPoints="1" noChangeArrowheads="1"/>
              </p:cNvSpPr>
              <p:nvPr/>
            </p:nvSpPr>
            <p:spPr bwMode="auto">
              <a:xfrm>
                <a:off x="2854" y="1648"/>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8" name="Group 170">
            <a:extLst>
              <a:ext uri="{FF2B5EF4-FFF2-40B4-BE49-F238E27FC236}">
                <a16:creationId xmlns:a16="http://schemas.microsoft.com/office/drawing/2014/main" id="{293842D1-99A6-7C3B-7D20-2904A38003CD}"/>
              </a:ext>
            </a:extLst>
          </p:cNvPr>
          <p:cNvGrpSpPr>
            <a:grpSpLocks/>
          </p:cNvGrpSpPr>
          <p:nvPr/>
        </p:nvGrpSpPr>
        <p:grpSpPr bwMode="auto">
          <a:xfrm>
            <a:off x="6515101" y="3716338"/>
            <a:ext cx="1084263" cy="1244599"/>
            <a:chOff x="3384" y="2341"/>
            <a:chExt cx="683" cy="784"/>
          </a:xfrm>
        </p:grpSpPr>
        <p:sp>
          <p:nvSpPr>
            <p:cNvPr id="11298" name="Text Box 145">
              <a:extLst>
                <a:ext uri="{FF2B5EF4-FFF2-40B4-BE49-F238E27FC236}">
                  <a16:creationId xmlns:a16="http://schemas.microsoft.com/office/drawing/2014/main" id="{62889EB7-C729-D474-3A15-B009634B10CC}"/>
                </a:ext>
              </a:extLst>
            </p:cNvPr>
            <p:cNvSpPr txBox="1">
              <a:spLocks noChangeArrowheads="1"/>
            </p:cNvSpPr>
            <p:nvPr/>
          </p:nvSpPr>
          <p:spPr bwMode="auto">
            <a:xfrm>
              <a:off x="3384" y="2891"/>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dnsnet</a:t>
              </a:r>
            </a:p>
          </p:txBody>
        </p:sp>
        <p:grpSp>
          <p:nvGrpSpPr>
            <p:cNvPr id="11299" name="Group 169">
              <a:extLst>
                <a:ext uri="{FF2B5EF4-FFF2-40B4-BE49-F238E27FC236}">
                  <a16:creationId xmlns:a16="http://schemas.microsoft.com/office/drawing/2014/main" id="{6EC02CF9-ED36-32FD-915A-8E20BD5E8CF9}"/>
                </a:ext>
              </a:extLst>
            </p:cNvPr>
            <p:cNvGrpSpPr>
              <a:grpSpLocks/>
            </p:cNvGrpSpPr>
            <p:nvPr/>
          </p:nvGrpSpPr>
          <p:grpSpPr bwMode="auto">
            <a:xfrm>
              <a:off x="3417" y="2341"/>
              <a:ext cx="618" cy="572"/>
              <a:chOff x="3417" y="2341"/>
              <a:chExt cx="618" cy="572"/>
            </a:xfrm>
          </p:grpSpPr>
          <p:sp>
            <p:nvSpPr>
              <p:cNvPr id="11300" name="AutoShape 147">
                <a:extLst>
                  <a:ext uri="{FF2B5EF4-FFF2-40B4-BE49-F238E27FC236}">
                    <a16:creationId xmlns:a16="http://schemas.microsoft.com/office/drawing/2014/main" id="{BF78A85B-D27B-9F6E-3E81-132085BE9728}"/>
                  </a:ext>
                </a:extLst>
              </p:cNvPr>
              <p:cNvSpPr>
                <a:spLocks noChangeArrowheads="1"/>
              </p:cNvSpPr>
              <p:nvPr/>
            </p:nvSpPr>
            <p:spPr bwMode="auto">
              <a:xfrm>
                <a:off x="3417" y="2341"/>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301" name="mainfrm">
                <a:extLst>
                  <a:ext uri="{FF2B5EF4-FFF2-40B4-BE49-F238E27FC236}">
                    <a16:creationId xmlns:a16="http://schemas.microsoft.com/office/drawing/2014/main" id="{EF53E36E-F4CC-DD0C-6E6E-F53FF06E82C8}"/>
                  </a:ext>
                </a:extLst>
              </p:cNvPr>
              <p:cNvSpPr>
                <a:spLocks noEditPoints="1" noChangeArrowheads="1"/>
              </p:cNvSpPr>
              <p:nvPr/>
            </p:nvSpPr>
            <p:spPr bwMode="auto">
              <a:xfrm>
                <a:off x="3417" y="2429"/>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grpSp>
        <p:nvGrpSpPr>
          <p:cNvPr id="11289" name="Group 172">
            <a:extLst>
              <a:ext uri="{FF2B5EF4-FFF2-40B4-BE49-F238E27FC236}">
                <a16:creationId xmlns:a16="http://schemas.microsoft.com/office/drawing/2014/main" id="{0B5DEC02-669C-F9F0-1375-1D72D3465193}"/>
              </a:ext>
            </a:extLst>
          </p:cNvPr>
          <p:cNvGrpSpPr>
            <a:grpSpLocks/>
          </p:cNvGrpSpPr>
          <p:nvPr/>
        </p:nvGrpSpPr>
        <p:grpSpPr bwMode="auto">
          <a:xfrm>
            <a:off x="7592470" y="4965482"/>
            <a:ext cx="1298575" cy="1244601"/>
            <a:chOff x="3934" y="3122"/>
            <a:chExt cx="818" cy="784"/>
          </a:xfrm>
        </p:grpSpPr>
        <p:sp>
          <p:nvSpPr>
            <p:cNvPr id="11294" name="Text Box 157">
              <a:extLst>
                <a:ext uri="{FF2B5EF4-FFF2-40B4-BE49-F238E27FC236}">
                  <a16:creationId xmlns:a16="http://schemas.microsoft.com/office/drawing/2014/main" id="{F16E48A0-1656-150C-63A3-45192004A94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a:t>dnsstart</a:t>
              </a:r>
            </a:p>
          </p:txBody>
        </p:sp>
        <p:grpSp>
          <p:nvGrpSpPr>
            <p:cNvPr id="11295" name="Group 171">
              <a:extLst>
                <a:ext uri="{FF2B5EF4-FFF2-40B4-BE49-F238E27FC236}">
                  <a16:creationId xmlns:a16="http://schemas.microsoft.com/office/drawing/2014/main" id="{8D80F6AB-E237-5677-3B99-CD397413F651}"/>
                </a:ext>
              </a:extLst>
            </p:cNvPr>
            <p:cNvGrpSpPr>
              <a:grpSpLocks/>
            </p:cNvGrpSpPr>
            <p:nvPr/>
          </p:nvGrpSpPr>
          <p:grpSpPr bwMode="auto">
            <a:xfrm>
              <a:off x="4035" y="3122"/>
              <a:ext cx="618" cy="572"/>
              <a:chOff x="4035" y="3122"/>
              <a:chExt cx="618" cy="572"/>
            </a:xfrm>
          </p:grpSpPr>
          <p:sp>
            <p:nvSpPr>
              <p:cNvPr id="11296" name="AutoShape 159">
                <a:extLst>
                  <a:ext uri="{FF2B5EF4-FFF2-40B4-BE49-F238E27FC236}">
                    <a16:creationId xmlns:a16="http://schemas.microsoft.com/office/drawing/2014/main" id="{1CCA98EB-60C2-DF6E-32ED-26E4CBF79F02}"/>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11297" name="mainfrm">
                <a:extLst>
                  <a:ext uri="{FF2B5EF4-FFF2-40B4-BE49-F238E27FC236}">
                    <a16:creationId xmlns:a16="http://schemas.microsoft.com/office/drawing/2014/main" id="{86626C3F-CF79-EED2-17A3-7F0B3DCD822F}"/>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11290" name="AutoShape 67">
            <a:extLst>
              <a:ext uri="{FF2B5EF4-FFF2-40B4-BE49-F238E27FC236}">
                <a16:creationId xmlns:a16="http://schemas.microsoft.com/office/drawing/2014/main" id="{72AAA4D9-A226-F248-CFED-1DAD90CC819A}"/>
              </a:ext>
            </a:extLst>
          </p:cNvPr>
          <p:cNvCxnSpPr>
            <a:cxnSpLocks noChangeShapeType="1"/>
            <a:stCxn id="11272" idx="3"/>
            <a:endCxn id="11296" idx="0"/>
          </p:cNvCxnSpPr>
          <p:nvPr/>
        </p:nvCxnSpPr>
        <p:spPr bwMode="auto">
          <a:xfrm flipH="1">
            <a:off x="8311976" y="4484360"/>
            <a:ext cx="151630"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1" name="AutoShape 47">
            <a:extLst>
              <a:ext uri="{FF2B5EF4-FFF2-40B4-BE49-F238E27FC236}">
                <a16:creationId xmlns:a16="http://schemas.microsoft.com/office/drawing/2014/main" id="{48E77DE5-B050-E33F-7566-6556667C1E48}"/>
              </a:ext>
            </a:extLst>
          </p:cNvPr>
          <p:cNvCxnSpPr>
            <a:cxnSpLocks noChangeShapeType="1"/>
            <a:endCxn id="11275" idx="4"/>
          </p:cNvCxnSpPr>
          <p:nvPr/>
        </p:nvCxnSpPr>
        <p:spPr bwMode="auto">
          <a:xfrm flipH="1" flipV="1">
            <a:off x="6022976" y="1946276"/>
            <a:ext cx="93663" cy="58896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2" name="AutoShape 52">
            <a:extLst>
              <a:ext uri="{FF2B5EF4-FFF2-40B4-BE49-F238E27FC236}">
                <a16:creationId xmlns:a16="http://schemas.microsoft.com/office/drawing/2014/main" id="{7A15350E-8971-2A10-E74D-D5359F145569}"/>
              </a:ext>
            </a:extLst>
          </p:cNvPr>
          <p:cNvCxnSpPr>
            <a:cxnSpLocks noChangeShapeType="1"/>
            <a:endCxn id="11273" idx="5"/>
          </p:cNvCxnSpPr>
          <p:nvPr/>
        </p:nvCxnSpPr>
        <p:spPr bwMode="auto">
          <a:xfrm flipH="1" flipV="1">
            <a:off x="4681538" y="3163889"/>
            <a:ext cx="290512" cy="60642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293" name="AutoShape 66">
            <a:extLst>
              <a:ext uri="{FF2B5EF4-FFF2-40B4-BE49-F238E27FC236}">
                <a16:creationId xmlns:a16="http://schemas.microsoft.com/office/drawing/2014/main" id="{F3E35315-94CE-A96C-2F9D-73B8C138FC34}"/>
              </a:ext>
            </a:extLst>
          </p:cNvPr>
          <p:cNvCxnSpPr>
            <a:cxnSpLocks noChangeShapeType="1"/>
            <a:stCxn id="11274" idx="3"/>
          </p:cNvCxnSpPr>
          <p:nvPr/>
        </p:nvCxnSpPr>
        <p:spPr bwMode="auto">
          <a:xfrm flipH="1">
            <a:off x="7223125" y="3163889"/>
            <a:ext cx="357188" cy="625475"/>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4" name="Group 164">
            <a:extLst>
              <a:ext uri="{FF2B5EF4-FFF2-40B4-BE49-F238E27FC236}">
                <a16:creationId xmlns:a16="http://schemas.microsoft.com/office/drawing/2014/main" id="{26CACB46-5232-0F30-2F4E-5DAFD4B2A84A}"/>
              </a:ext>
            </a:extLst>
          </p:cNvPr>
          <p:cNvGrpSpPr>
            <a:grpSpLocks/>
          </p:cNvGrpSpPr>
          <p:nvPr/>
        </p:nvGrpSpPr>
        <p:grpSpPr bwMode="auto">
          <a:xfrm>
            <a:off x="402177" y="4955133"/>
            <a:ext cx="1084262" cy="1244601"/>
            <a:chOff x="1487" y="3122"/>
            <a:chExt cx="683" cy="784"/>
          </a:xfrm>
        </p:grpSpPr>
        <p:sp>
          <p:nvSpPr>
            <p:cNvPr id="5" name="Text Box 97">
              <a:extLst>
                <a:ext uri="{FF2B5EF4-FFF2-40B4-BE49-F238E27FC236}">
                  <a16:creationId xmlns:a16="http://schemas.microsoft.com/office/drawing/2014/main" id="{9B7718EB-43F7-444F-95A2-6A2468004A06}"/>
                </a:ext>
              </a:extLst>
            </p:cNvPr>
            <p:cNvSpPr txBox="1">
              <a:spLocks noChangeArrowheads="1"/>
            </p:cNvSpPr>
            <p:nvPr/>
          </p:nvSpPr>
          <p:spPr bwMode="auto">
            <a:xfrm>
              <a:off x="1487" y="3672"/>
              <a:ext cx="683"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localuni</a:t>
              </a:r>
              <a:endParaRPr lang="en-US" altLang="it-IT" sz="1800" b="1"/>
            </a:p>
          </p:txBody>
        </p:sp>
        <p:grpSp>
          <p:nvGrpSpPr>
            <p:cNvPr id="6" name="Group 163">
              <a:extLst>
                <a:ext uri="{FF2B5EF4-FFF2-40B4-BE49-F238E27FC236}">
                  <a16:creationId xmlns:a16="http://schemas.microsoft.com/office/drawing/2014/main" id="{E16109C6-F655-9C96-012E-214EA1F67CC9}"/>
                </a:ext>
              </a:extLst>
            </p:cNvPr>
            <p:cNvGrpSpPr>
              <a:grpSpLocks/>
            </p:cNvGrpSpPr>
            <p:nvPr/>
          </p:nvGrpSpPr>
          <p:grpSpPr bwMode="auto">
            <a:xfrm>
              <a:off x="1520" y="3122"/>
              <a:ext cx="618" cy="572"/>
              <a:chOff x="1520" y="3122"/>
              <a:chExt cx="618" cy="572"/>
            </a:xfrm>
          </p:grpSpPr>
          <p:sp>
            <p:nvSpPr>
              <p:cNvPr id="7" name="AutoShape 121">
                <a:extLst>
                  <a:ext uri="{FF2B5EF4-FFF2-40B4-BE49-F238E27FC236}">
                    <a16:creationId xmlns:a16="http://schemas.microsoft.com/office/drawing/2014/main" id="{E670713C-B00A-A7F8-7BDA-8D8CFC6DBB5A}"/>
                  </a:ext>
                </a:extLst>
              </p:cNvPr>
              <p:cNvSpPr>
                <a:spLocks noChangeArrowheads="1"/>
              </p:cNvSpPr>
              <p:nvPr/>
            </p:nvSpPr>
            <p:spPr bwMode="auto">
              <a:xfrm>
                <a:off x="1520"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8" name="mainfrm">
                <a:extLst>
                  <a:ext uri="{FF2B5EF4-FFF2-40B4-BE49-F238E27FC236}">
                    <a16:creationId xmlns:a16="http://schemas.microsoft.com/office/drawing/2014/main" id="{06502653-E1DC-AD66-492F-A23016EB3294}"/>
                  </a:ext>
                </a:extLst>
              </p:cNvPr>
              <p:cNvSpPr>
                <a:spLocks noEditPoints="1" noChangeArrowheads="1"/>
              </p:cNvSpPr>
              <p:nvPr/>
            </p:nvSpPr>
            <p:spPr bwMode="auto">
              <a:xfrm>
                <a:off x="1520"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9" name="AutoShape 53">
            <a:extLst>
              <a:ext uri="{FF2B5EF4-FFF2-40B4-BE49-F238E27FC236}">
                <a16:creationId xmlns:a16="http://schemas.microsoft.com/office/drawing/2014/main" id="{C590A7FA-292A-68DD-BA40-E4154EC90C13}"/>
              </a:ext>
            </a:extLst>
          </p:cNvPr>
          <p:cNvCxnSpPr>
            <a:cxnSpLocks noChangeShapeType="1"/>
            <a:stCxn id="7" idx="0"/>
            <a:endCxn id="11271" idx="3"/>
          </p:cNvCxnSpPr>
          <p:nvPr/>
        </p:nvCxnSpPr>
        <p:spPr bwMode="auto">
          <a:xfrm flipV="1">
            <a:off x="1013732" y="4484360"/>
            <a:ext cx="1527063" cy="470773"/>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16" name="Group 172">
            <a:extLst>
              <a:ext uri="{FF2B5EF4-FFF2-40B4-BE49-F238E27FC236}">
                <a16:creationId xmlns:a16="http://schemas.microsoft.com/office/drawing/2014/main" id="{85D85276-0EB7-1AE2-C6B9-1C1B081E77CD}"/>
              </a:ext>
            </a:extLst>
          </p:cNvPr>
          <p:cNvGrpSpPr>
            <a:grpSpLocks/>
          </p:cNvGrpSpPr>
          <p:nvPr/>
        </p:nvGrpSpPr>
        <p:grpSpPr bwMode="auto">
          <a:xfrm>
            <a:off x="10753980" y="4965482"/>
            <a:ext cx="1298575" cy="1244601"/>
            <a:chOff x="3934" y="3122"/>
            <a:chExt cx="818" cy="784"/>
          </a:xfrm>
        </p:grpSpPr>
        <p:sp>
          <p:nvSpPr>
            <p:cNvPr id="17" name="Text Box 157">
              <a:extLst>
                <a:ext uri="{FF2B5EF4-FFF2-40B4-BE49-F238E27FC236}">
                  <a16:creationId xmlns:a16="http://schemas.microsoft.com/office/drawing/2014/main" id="{01EDF904-4EB5-F2D1-08CA-E2795FA63E57}"/>
                </a:ext>
              </a:extLst>
            </p:cNvPr>
            <p:cNvSpPr txBox="1">
              <a:spLocks noChangeArrowheads="1"/>
            </p:cNvSpPr>
            <p:nvPr/>
          </p:nvSpPr>
          <p:spPr bwMode="auto">
            <a:xfrm>
              <a:off x="3934" y="3672"/>
              <a:ext cx="818" cy="234"/>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000" tIns="46800" rIns="90000" bIns="46800">
              <a:spAutoFit/>
            </a:bodyP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algn="ctr" eaLnBrk="1" hangingPunct="1">
                <a:spcBef>
                  <a:spcPct val="50000"/>
                </a:spcBef>
                <a:buClrTx/>
                <a:buSzTx/>
                <a:buFontTx/>
                <a:buNone/>
              </a:pPr>
              <a:r>
                <a:rPr lang="en-US" altLang="it-IT" sz="1800" b="1" err="1"/>
                <a:t>localstart</a:t>
              </a:r>
              <a:endParaRPr lang="en-US" altLang="it-IT" sz="1800" b="1"/>
            </a:p>
          </p:txBody>
        </p:sp>
        <p:grpSp>
          <p:nvGrpSpPr>
            <p:cNvPr id="18" name="Group 171">
              <a:extLst>
                <a:ext uri="{FF2B5EF4-FFF2-40B4-BE49-F238E27FC236}">
                  <a16:creationId xmlns:a16="http://schemas.microsoft.com/office/drawing/2014/main" id="{E908D2E0-882A-DCE1-8E31-B8DE9A66BD5E}"/>
                </a:ext>
              </a:extLst>
            </p:cNvPr>
            <p:cNvGrpSpPr>
              <a:grpSpLocks/>
            </p:cNvGrpSpPr>
            <p:nvPr/>
          </p:nvGrpSpPr>
          <p:grpSpPr bwMode="auto">
            <a:xfrm>
              <a:off x="4035" y="3122"/>
              <a:ext cx="618" cy="572"/>
              <a:chOff x="4035" y="3122"/>
              <a:chExt cx="618" cy="572"/>
            </a:xfrm>
          </p:grpSpPr>
          <p:sp>
            <p:nvSpPr>
              <p:cNvPr id="19" name="AutoShape 159">
                <a:extLst>
                  <a:ext uri="{FF2B5EF4-FFF2-40B4-BE49-F238E27FC236}">
                    <a16:creationId xmlns:a16="http://schemas.microsoft.com/office/drawing/2014/main" id="{CCDD18B8-BBA3-48B3-A824-B633C0073E70}"/>
                  </a:ext>
                </a:extLst>
              </p:cNvPr>
              <p:cNvSpPr>
                <a:spLocks noChangeArrowheads="1"/>
              </p:cNvSpPr>
              <p:nvPr/>
            </p:nvSpPr>
            <p:spPr bwMode="auto">
              <a:xfrm>
                <a:off x="4035" y="3122"/>
                <a:ext cx="618" cy="572"/>
              </a:xfrm>
              <a:prstGeom prst="cube">
                <a:avLst>
                  <a:gd name="adj" fmla="val 15116"/>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000" tIns="46800" rIns="90000" bIns="46800" anchor="ctr"/>
              <a:lstStyle>
                <a:lvl1pPr>
                  <a:spcBef>
                    <a:spcPct val="20000"/>
                  </a:spcBef>
                  <a:buClr>
                    <a:schemeClr val="tx2"/>
                  </a:buClr>
                  <a:buSzPct val="70000"/>
                  <a:buFont typeface="Wingdings" pitchFamily="2" charset="2"/>
                  <a:buChar char="n"/>
                  <a:defRPr sz="3200">
                    <a:solidFill>
                      <a:schemeClr val="tx1"/>
                    </a:solidFill>
                    <a:latin typeface="Tahoma" panose="020B0604030504040204" pitchFamily="34" charset="0"/>
                  </a:defRPr>
                </a:lvl1pPr>
                <a:lvl2pPr marL="742950" indent="-285750">
                  <a:spcBef>
                    <a:spcPct val="20000"/>
                  </a:spcBef>
                  <a:buClr>
                    <a:schemeClr val="accent1"/>
                  </a:buClr>
                  <a:buSzPct val="70000"/>
                  <a:buFont typeface="Wingdings" pitchFamily="2" charset="2"/>
                  <a:buChar char="n"/>
                  <a:defRPr sz="2800">
                    <a:solidFill>
                      <a:schemeClr val="tx1"/>
                    </a:solidFill>
                    <a:latin typeface="Tahoma" panose="020B0604030504040204" pitchFamily="34" charset="0"/>
                  </a:defRPr>
                </a:lvl2pPr>
                <a:lvl3pPr marL="1143000" indent="-228600">
                  <a:spcBef>
                    <a:spcPct val="20000"/>
                  </a:spcBef>
                  <a:buClr>
                    <a:srgbClr val="66CC00"/>
                  </a:buClr>
                  <a:buSzPct val="70000"/>
                  <a:buFont typeface="Wingdings" pitchFamily="2" charset="2"/>
                  <a:buChar char="n"/>
                  <a:defRPr sz="2400">
                    <a:solidFill>
                      <a:schemeClr val="tx1"/>
                    </a:solidFill>
                    <a:latin typeface="Tahoma" panose="020B0604030504040204" pitchFamily="34" charset="0"/>
                  </a:defRPr>
                </a:lvl3pPr>
                <a:lvl4pPr marL="1600200" indent="-228600">
                  <a:spcBef>
                    <a:spcPct val="20000"/>
                  </a:spcBef>
                  <a:buSzPct val="70000"/>
                  <a:buFont typeface="Wingdings" pitchFamily="2" charset="2"/>
                  <a:buChar char="l"/>
                  <a:defRPr sz="2000">
                    <a:solidFill>
                      <a:schemeClr val="tx1"/>
                    </a:solidFill>
                    <a:latin typeface="Tahoma" panose="020B0604030504040204" pitchFamily="34" charset="0"/>
                  </a:defRPr>
                </a:lvl4pPr>
                <a:lvl5pPr marL="2057400" indent="-228600">
                  <a:spcBef>
                    <a:spcPct val="20000"/>
                  </a:spcBef>
                  <a:buFont typeface="Arial" panose="020B0604020202020204" pitchFamily="34" charset="0"/>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ahoma" panose="020B0604030504040204" pitchFamily="34" charset="0"/>
                  </a:defRPr>
                </a:lvl9pPr>
              </a:lstStyle>
              <a:p>
                <a:pPr eaLnBrk="1" hangingPunct="1">
                  <a:spcBef>
                    <a:spcPct val="0"/>
                  </a:spcBef>
                  <a:buClrTx/>
                  <a:buSzTx/>
                  <a:buFontTx/>
                  <a:buNone/>
                </a:pPr>
                <a:endParaRPr lang="it-IT" altLang="it-IT" sz="2400"/>
              </a:p>
            </p:txBody>
          </p:sp>
          <p:sp>
            <p:nvSpPr>
              <p:cNvPr id="20" name="mainfrm">
                <a:extLst>
                  <a:ext uri="{FF2B5EF4-FFF2-40B4-BE49-F238E27FC236}">
                    <a16:creationId xmlns:a16="http://schemas.microsoft.com/office/drawing/2014/main" id="{236F0C37-4A9C-D62E-A8E3-04731CF29259}"/>
                  </a:ext>
                </a:extLst>
              </p:cNvPr>
              <p:cNvSpPr>
                <a:spLocks noEditPoints="1" noChangeArrowheads="1"/>
              </p:cNvSpPr>
              <p:nvPr/>
            </p:nvSpPr>
            <p:spPr bwMode="auto">
              <a:xfrm>
                <a:off x="4035" y="3210"/>
                <a:ext cx="530" cy="484"/>
              </a:xfrm>
              <a:custGeom>
                <a:avLst/>
                <a:gdLst>
                  <a:gd name="T0" fmla="*/ 0 w 21600"/>
                  <a:gd name="T1" fmla="*/ 0 h 21600"/>
                  <a:gd name="T2" fmla="*/ 7 w 21600"/>
                  <a:gd name="T3" fmla="*/ 0 h 21600"/>
                  <a:gd name="T4" fmla="*/ 13 w 21600"/>
                  <a:gd name="T5" fmla="*/ 0 h 21600"/>
                  <a:gd name="T6" fmla="*/ 13 w 21600"/>
                  <a:gd name="T7" fmla="*/ 5 h 21600"/>
                  <a:gd name="T8" fmla="*/ 12 w 21600"/>
                  <a:gd name="T9" fmla="*/ 11 h 21600"/>
                  <a:gd name="T10" fmla="*/ 7 w 21600"/>
                  <a:gd name="T11" fmla="*/ 11 h 21600"/>
                  <a:gd name="T12" fmla="*/ 1 w 21600"/>
                  <a:gd name="T13" fmla="*/ 11 h 21600"/>
                  <a:gd name="T14" fmla="*/ 0 w 21600"/>
                  <a:gd name="T15" fmla="*/ 5 h 21600"/>
                  <a:gd name="T16" fmla="*/ 0 60000 65536"/>
                  <a:gd name="T17" fmla="*/ 0 60000 65536"/>
                  <a:gd name="T18" fmla="*/ 0 60000 65536"/>
                  <a:gd name="T19" fmla="*/ 0 60000 65536"/>
                  <a:gd name="T20" fmla="*/ 0 60000 65536"/>
                  <a:gd name="T21" fmla="*/ 0 60000 65536"/>
                  <a:gd name="T22" fmla="*/ 0 60000 65536"/>
                  <a:gd name="T23" fmla="*/ 0 60000 65536"/>
                  <a:gd name="T24" fmla="*/ 326 w 21600"/>
                  <a:gd name="T25" fmla="*/ 22180 h 21600"/>
                  <a:gd name="T26" fmla="*/ 21559 w 21600"/>
                  <a:gd name="T27" fmla="*/ 27893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extrusionOk="0">
                    <a:moveTo>
                      <a:pt x="21600" y="10885"/>
                    </a:moveTo>
                    <a:lnTo>
                      <a:pt x="21600" y="0"/>
                    </a:lnTo>
                    <a:lnTo>
                      <a:pt x="10634" y="0"/>
                    </a:lnTo>
                    <a:lnTo>
                      <a:pt x="0" y="0"/>
                    </a:lnTo>
                    <a:lnTo>
                      <a:pt x="0" y="10885"/>
                    </a:lnTo>
                    <a:lnTo>
                      <a:pt x="0" y="19729"/>
                    </a:lnTo>
                    <a:lnTo>
                      <a:pt x="1163" y="19729"/>
                    </a:lnTo>
                    <a:lnTo>
                      <a:pt x="1163" y="21600"/>
                    </a:lnTo>
                    <a:lnTo>
                      <a:pt x="10800" y="21600"/>
                    </a:lnTo>
                    <a:lnTo>
                      <a:pt x="20603" y="21600"/>
                    </a:lnTo>
                    <a:lnTo>
                      <a:pt x="20603" y="19729"/>
                    </a:lnTo>
                    <a:lnTo>
                      <a:pt x="21600" y="19729"/>
                    </a:lnTo>
                    <a:lnTo>
                      <a:pt x="21600" y="10885"/>
                    </a:lnTo>
                    <a:close/>
                  </a:path>
                  <a:path w="21600" h="21600" extrusionOk="0">
                    <a:moveTo>
                      <a:pt x="1163" y="19729"/>
                    </a:moveTo>
                    <a:lnTo>
                      <a:pt x="4320" y="19729"/>
                    </a:lnTo>
                    <a:lnTo>
                      <a:pt x="16449" y="19729"/>
                    </a:lnTo>
                    <a:lnTo>
                      <a:pt x="20603" y="19729"/>
                    </a:lnTo>
                    <a:lnTo>
                      <a:pt x="1163" y="19729"/>
                    </a:lnTo>
                    <a:moveTo>
                      <a:pt x="1495" y="2381"/>
                    </a:moveTo>
                    <a:lnTo>
                      <a:pt x="2160" y="2381"/>
                    </a:lnTo>
                    <a:lnTo>
                      <a:pt x="4985" y="2381"/>
                    </a:lnTo>
                    <a:lnTo>
                      <a:pt x="5982" y="2381"/>
                    </a:lnTo>
                    <a:lnTo>
                      <a:pt x="1495" y="2381"/>
                    </a:lnTo>
                    <a:lnTo>
                      <a:pt x="1495" y="3402"/>
                    </a:lnTo>
                    <a:lnTo>
                      <a:pt x="2160" y="3402"/>
                    </a:lnTo>
                    <a:lnTo>
                      <a:pt x="4985" y="3402"/>
                    </a:lnTo>
                    <a:lnTo>
                      <a:pt x="5982" y="3402"/>
                    </a:lnTo>
                    <a:lnTo>
                      <a:pt x="1495" y="3402"/>
                    </a:lnTo>
                    <a:lnTo>
                      <a:pt x="1495" y="4422"/>
                    </a:lnTo>
                    <a:lnTo>
                      <a:pt x="2160" y="4422"/>
                    </a:lnTo>
                    <a:lnTo>
                      <a:pt x="4985" y="4422"/>
                    </a:lnTo>
                    <a:lnTo>
                      <a:pt x="5982" y="4422"/>
                    </a:lnTo>
                    <a:lnTo>
                      <a:pt x="1495" y="4422"/>
                    </a:lnTo>
                    <a:lnTo>
                      <a:pt x="1495" y="5443"/>
                    </a:lnTo>
                    <a:lnTo>
                      <a:pt x="2160" y="5443"/>
                    </a:lnTo>
                    <a:lnTo>
                      <a:pt x="4985" y="5443"/>
                    </a:lnTo>
                    <a:lnTo>
                      <a:pt x="5982" y="5443"/>
                    </a:lnTo>
                    <a:lnTo>
                      <a:pt x="1495" y="5443"/>
                    </a:lnTo>
                    <a:lnTo>
                      <a:pt x="1495" y="6463"/>
                    </a:lnTo>
                    <a:lnTo>
                      <a:pt x="2160" y="6463"/>
                    </a:lnTo>
                    <a:lnTo>
                      <a:pt x="4985" y="6463"/>
                    </a:lnTo>
                    <a:lnTo>
                      <a:pt x="5982" y="6463"/>
                    </a:lnTo>
                    <a:lnTo>
                      <a:pt x="1495" y="6463"/>
                    </a:lnTo>
                    <a:lnTo>
                      <a:pt x="1495" y="7483"/>
                    </a:lnTo>
                    <a:lnTo>
                      <a:pt x="2160" y="7483"/>
                    </a:lnTo>
                    <a:lnTo>
                      <a:pt x="4985" y="7483"/>
                    </a:lnTo>
                    <a:lnTo>
                      <a:pt x="5982" y="7483"/>
                    </a:lnTo>
                    <a:lnTo>
                      <a:pt x="1495" y="7483"/>
                    </a:lnTo>
                    <a:lnTo>
                      <a:pt x="1495" y="8504"/>
                    </a:lnTo>
                    <a:lnTo>
                      <a:pt x="2160" y="8504"/>
                    </a:lnTo>
                    <a:lnTo>
                      <a:pt x="4985" y="8504"/>
                    </a:lnTo>
                    <a:lnTo>
                      <a:pt x="5982" y="8504"/>
                    </a:lnTo>
                    <a:lnTo>
                      <a:pt x="1495" y="8504"/>
                    </a:lnTo>
                    <a:lnTo>
                      <a:pt x="1495" y="9524"/>
                    </a:lnTo>
                    <a:lnTo>
                      <a:pt x="2160" y="9524"/>
                    </a:lnTo>
                    <a:lnTo>
                      <a:pt x="4985" y="9524"/>
                    </a:lnTo>
                    <a:lnTo>
                      <a:pt x="5982" y="9524"/>
                    </a:lnTo>
                    <a:lnTo>
                      <a:pt x="1495" y="9524"/>
                    </a:lnTo>
                    <a:lnTo>
                      <a:pt x="1495" y="10545"/>
                    </a:lnTo>
                    <a:lnTo>
                      <a:pt x="2160" y="10545"/>
                    </a:lnTo>
                    <a:lnTo>
                      <a:pt x="4985" y="10545"/>
                    </a:lnTo>
                    <a:lnTo>
                      <a:pt x="5982" y="10545"/>
                    </a:lnTo>
                    <a:lnTo>
                      <a:pt x="1495" y="10545"/>
                    </a:lnTo>
                    <a:lnTo>
                      <a:pt x="1495" y="11565"/>
                    </a:lnTo>
                    <a:lnTo>
                      <a:pt x="2160" y="11565"/>
                    </a:lnTo>
                    <a:lnTo>
                      <a:pt x="4985" y="11565"/>
                    </a:lnTo>
                    <a:lnTo>
                      <a:pt x="5982" y="11565"/>
                    </a:lnTo>
                    <a:lnTo>
                      <a:pt x="1495" y="11565"/>
                    </a:lnTo>
                    <a:lnTo>
                      <a:pt x="1495" y="12586"/>
                    </a:lnTo>
                    <a:lnTo>
                      <a:pt x="2160" y="12586"/>
                    </a:lnTo>
                    <a:lnTo>
                      <a:pt x="4985" y="12586"/>
                    </a:lnTo>
                    <a:lnTo>
                      <a:pt x="5982" y="12586"/>
                    </a:lnTo>
                    <a:lnTo>
                      <a:pt x="1495" y="12586"/>
                    </a:lnTo>
                    <a:lnTo>
                      <a:pt x="1495" y="13606"/>
                    </a:lnTo>
                    <a:lnTo>
                      <a:pt x="2160" y="13606"/>
                    </a:lnTo>
                    <a:lnTo>
                      <a:pt x="4985" y="13606"/>
                    </a:lnTo>
                    <a:lnTo>
                      <a:pt x="5982" y="13606"/>
                    </a:lnTo>
                    <a:lnTo>
                      <a:pt x="1495" y="13606"/>
                    </a:lnTo>
                    <a:lnTo>
                      <a:pt x="1495" y="14627"/>
                    </a:lnTo>
                    <a:lnTo>
                      <a:pt x="2160" y="14627"/>
                    </a:lnTo>
                    <a:lnTo>
                      <a:pt x="4985" y="14627"/>
                    </a:lnTo>
                    <a:lnTo>
                      <a:pt x="5982" y="14627"/>
                    </a:lnTo>
                    <a:lnTo>
                      <a:pt x="1495" y="14627"/>
                    </a:lnTo>
                    <a:lnTo>
                      <a:pt x="1495" y="15647"/>
                    </a:lnTo>
                    <a:lnTo>
                      <a:pt x="2160" y="15647"/>
                    </a:lnTo>
                    <a:lnTo>
                      <a:pt x="4985" y="15647"/>
                    </a:lnTo>
                    <a:lnTo>
                      <a:pt x="5982" y="15647"/>
                    </a:lnTo>
                    <a:lnTo>
                      <a:pt x="1495" y="15647"/>
                    </a:lnTo>
                    <a:lnTo>
                      <a:pt x="1495" y="16668"/>
                    </a:lnTo>
                    <a:lnTo>
                      <a:pt x="2160" y="16668"/>
                    </a:lnTo>
                    <a:lnTo>
                      <a:pt x="4985" y="16668"/>
                    </a:lnTo>
                    <a:lnTo>
                      <a:pt x="5982" y="16668"/>
                    </a:lnTo>
                    <a:lnTo>
                      <a:pt x="1495" y="16668"/>
                    </a:lnTo>
                    <a:lnTo>
                      <a:pt x="1495" y="17688"/>
                    </a:lnTo>
                    <a:lnTo>
                      <a:pt x="2160" y="17688"/>
                    </a:lnTo>
                    <a:lnTo>
                      <a:pt x="4985" y="17688"/>
                    </a:lnTo>
                    <a:lnTo>
                      <a:pt x="5982" y="17688"/>
                    </a:lnTo>
                    <a:lnTo>
                      <a:pt x="1495" y="17688"/>
                    </a:lnTo>
                    <a:moveTo>
                      <a:pt x="1994" y="19729"/>
                    </a:moveTo>
                    <a:lnTo>
                      <a:pt x="1994" y="20069"/>
                    </a:lnTo>
                    <a:lnTo>
                      <a:pt x="1994" y="21260"/>
                    </a:lnTo>
                    <a:lnTo>
                      <a:pt x="1994" y="21600"/>
                    </a:lnTo>
                    <a:lnTo>
                      <a:pt x="1994" y="19729"/>
                    </a:lnTo>
                    <a:lnTo>
                      <a:pt x="2658" y="19729"/>
                    </a:lnTo>
                    <a:lnTo>
                      <a:pt x="2658" y="20069"/>
                    </a:lnTo>
                    <a:lnTo>
                      <a:pt x="2658" y="21260"/>
                    </a:lnTo>
                    <a:lnTo>
                      <a:pt x="2658" y="21600"/>
                    </a:lnTo>
                    <a:lnTo>
                      <a:pt x="2658" y="19729"/>
                    </a:lnTo>
                    <a:lnTo>
                      <a:pt x="3489" y="19729"/>
                    </a:lnTo>
                    <a:lnTo>
                      <a:pt x="3489" y="20069"/>
                    </a:lnTo>
                    <a:lnTo>
                      <a:pt x="3489" y="21260"/>
                    </a:lnTo>
                    <a:lnTo>
                      <a:pt x="3489" y="21600"/>
                    </a:lnTo>
                    <a:lnTo>
                      <a:pt x="3489" y="19729"/>
                    </a:lnTo>
                    <a:lnTo>
                      <a:pt x="4320" y="19729"/>
                    </a:lnTo>
                    <a:lnTo>
                      <a:pt x="4320" y="20069"/>
                    </a:lnTo>
                    <a:lnTo>
                      <a:pt x="4320" y="21260"/>
                    </a:lnTo>
                    <a:lnTo>
                      <a:pt x="4320" y="21600"/>
                    </a:lnTo>
                    <a:lnTo>
                      <a:pt x="4320" y="19729"/>
                    </a:lnTo>
                    <a:lnTo>
                      <a:pt x="5151" y="19729"/>
                    </a:lnTo>
                    <a:lnTo>
                      <a:pt x="5151" y="20069"/>
                    </a:lnTo>
                    <a:lnTo>
                      <a:pt x="5151" y="21260"/>
                    </a:lnTo>
                    <a:lnTo>
                      <a:pt x="5151" y="21600"/>
                    </a:lnTo>
                    <a:lnTo>
                      <a:pt x="5151" y="19729"/>
                    </a:lnTo>
                    <a:lnTo>
                      <a:pt x="5982" y="19729"/>
                    </a:lnTo>
                    <a:lnTo>
                      <a:pt x="5982" y="20069"/>
                    </a:lnTo>
                    <a:lnTo>
                      <a:pt x="5982" y="21260"/>
                    </a:lnTo>
                    <a:lnTo>
                      <a:pt x="5982" y="21600"/>
                    </a:lnTo>
                    <a:lnTo>
                      <a:pt x="5982" y="19729"/>
                    </a:lnTo>
                    <a:lnTo>
                      <a:pt x="6812" y="19729"/>
                    </a:lnTo>
                    <a:lnTo>
                      <a:pt x="6812" y="20069"/>
                    </a:lnTo>
                    <a:lnTo>
                      <a:pt x="6812" y="21260"/>
                    </a:lnTo>
                    <a:lnTo>
                      <a:pt x="6812" y="21600"/>
                    </a:lnTo>
                    <a:lnTo>
                      <a:pt x="6812" y="19729"/>
                    </a:lnTo>
                    <a:lnTo>
                      <a:pt x="7643" y="19729"/>
                    </a:lnTo>
                    <a:lnTo>
                      <a:pt x="7643" y="20069"/>
                    </a:lnTo>
                    <a:lnTo>
                      <a:pt x="7643" y="21260"/>
                    </a:lnTo>
                    <a:lnTo>
                      <a:pt x="7643" y="21600"/>
                    </a:lnTo>
                    <a:lnTo>
                      <a:pt x="7643" y="19729"/>
                    </a:lnTo>
                    <a:lnTo>
                      <a:pt x="8474" y="19729"/>
                    </a:lnTo>
                    <a:lnTo>
                      <a:pt x="8474" y="20069"/>
                    </a:lnTo>
                    <a:lnTo>
                      <a:pt x="8474" y="21260"/>
                    </a:lnTo>
                    <a:lnTo>
                      <a:pt x="8474" y="21600"/>
                    </a:lnTo>
                    <a:lnTo>
                      <a:pt x="8474" y="19729"/>
                    </a:lnTo>
                    <a:lnTo>
                      <a:pt x="9305" y="19729"/>
                    </a:lnTo>
                    <a:lnTo>
                      <a:pt x="9305" y="20069"/>
                    </a:lnTo>
                    <a:lnTo>
                      <a:pt x="9305" y="21260"/>
                    </a:lnTo>
                    <a:lnTo>
                      <a:pt x="9305" y="21600"/>
                    </a:lnTo>
                    <a:lnTo>
                      <a:pt x="9305" y="19729"/>
                    </a:lnTo>
                    <a:lnTo>
                      <a:pt x="10135" y="19729"/>
                    </a:lnTo>
                    <a:lnTo>
                      <a:pt x="10135" y="20069"/>
                    </a:lnTo>
                    <a:lnTo>
                      <a:pt x="10135" y="21260"/>
                    </a:lnTo>
                    <a:lnTo>
                      <a:pt x="10135" y="21600"/>
                    </a:lnTo>
                    <a:lnTo>
                      <a:pt x="10135" y="19729"/>
                    </a:lnTo>
                    <a:lnTo>
                      <a:pt x="10966" y="19729"/>
                    </a:lnTo>
                    <a:lnTo>
                      <a:pt x="10966" y="20069"/>
                    </a:lnTo>
                    <a:lnTo>
                      <a:pt x="10966" y="21260"/>
                    </a:lnTo>
                    <a:lnTo>
                      <a:pt x="10966" y="21600"/>
                    </a:lnTo>
                    <a:lnTo>
                      <a:pt x="10966" y="19729"/>
                    </a:lnTo>
                    <a:lnTo>
                      <a:pt x="11797" y="19729"/>
                    </a:lnTo>
                    <a:lnTo>
                      <a:pt x="11797" y="20069"/>
                    </a:lnTo>
                    <a:lnTo>
                      <a:pt x="11797" y="21260"/>
                    </a:lnTo>
                    <a:lnTo>
                      <a:pt x="11797" y="21600"/>
                    </a:lnTo>
                    <a:lnTo>
                      <a:pt x="11797" y="19729"/>
                    </a:lnTo>
                    <a:lnTo>
                      <a:pt x="12462" y="19729"/>
                    </a:lnTo>
                    <a:lnTo>
                      <a:pt x="12462" y="20069"/>
                    </a:lnTo>
                    <a:lnTo>
                      <a:pt x="12462" y="21260"/>
                    </a:lnTo>
                    <a:lnTo>
                      <a:pt x="12462" y="21600"/>
                    </a:lnTo>
                    <a:lnTo>
                      <a:pt x="12462" y="19729"/>
                    </a:lnTo>
                    <a:lnTo>
                      <a:pt x="13292" y="19729"/>
                    </a:lnTo>
                    <a:lnTo>
                      <a:pt x="13292" y="20069"/>
                    </a:lnTo>
                    <a:lnTo>
                      <a:pt x="13292" y="21260"/>
                    </a:lnTo>
                    <a:lnTo>
                      <a:pt x="13292" y="21600"/>
                    </a:lnTo>
                    <a:lnTo>
                      <a:pt x="13292" y="19729"/>
                    </a:lnTo>
                    <a:lnTo>
                      <a:pt x="14123" y="19729"/>
                    </a:lnTo>
                    <a:lnTo>
                      <a:pt x="14123" y="20069"/>
                    </a:lnTo>
                    <a:lnTo>
                      <a:pt x="14123" y="21260"/>
                    </a:lnTo>
                    <a:lnTo>
                      <a:pt x="14123" y="21600"/>
                    </a:lnTo>
                    <a:lnTo>
                      <a:pt x="14123" y="19729"/>
                    </a:lnTo>
                    <a:lnTo>
                      <a:pt x="14954" y="19729"/>
                    </a:lnTo>
                    <a:lnTo>
                      <a:pt x="14954" y="20069"/>
                    </a:lnTo>
                    <a:lnTo>
                      <a:pt x="14954" y="21260"/>
                    </a:lnTo>
                    <a:lnTo>
                      <a:pt x="14954" y="21600"/>
                    </a:lnTo>
                    <a:lnTo>
                      <a:pt x="14954" y="19729"/>
                    </a:lnTo>
                    <a:lnTo>
                      <a:pt x="15785" y="19729"/>
                    </a:lnTo>
                    <a:lnTo>
                      <a:pt x="15785" y="20069"/>
                    </a:lnTo>
                    <a:lnTo>
                      <a:pt x="15785" y="21260"/>
                    </a:lnTo>
                    <a:lnTo>
                      <a:pt x="15785" y="21600"/>
                    </a:lnTo>
                    <a:lnTo>
                      <a:pt x="15785" y="19729"/>
                    </a:lnTo>
                    <a:lnTo>
                      <a:pt x="16615" y="19729"/>
                    </a:lnTo>
                    <a:lnTo>
                      <a:pt x="16615" y="20069"/>
                    </a:lnTo>
                    <a:lnTo>
                      <a:pt x="16615" y="21260"/>
                    </a:lnTo>
                    <a:lnTo>
                      <a:pt x="16615" y="21600"/>
                    </a:lnTo>
                    <a:lnTo>
                      <a:pt x="16615" y="19729"/>
                    </a:lnTo>
                    <a:lnTo>
                      <a:pt x="17446" y="19729"/>
                    </a:lnTo>
                    <a:lnTo>
                      <a:pt x="17446" y="20069"/>
                    </a:lnTo>
                    <a:lnTo>
                      <a:pt x="17446" y="21260"/>
                    </a:lnTo>
                    <a:lnTo>
                      <a:pt x="17446" y="21600"/>
                    </a:lnTo>
                    <a:lnTo>
                      <a:pt x="17446" y="19729"/>
                    </a:lnTo>
                    <a:lnTo>
                      <a:pt x="18277" y="19729"/>
                    </a:lnTo>
                    <a:lnTo>
                      <a:pt x="18277" y="20069"/>
                    </a:lnTo>
                    <a:lnTo>
                      <a:pt x="18277" y="21260"/>
                    </a:lnTo>
                    <a:lnTo>
                      <a:pt x="18277" y="21600"/>
                    </a:lnTo>
                    <a:lnTo>
                      <a:pt x="18277" y="19729"/>
                    </a:lnTo>
                    <a:lnTo>
                      <a:pt x="19108" y="19729"/>
                    </a:lnTo>
                    <a:lnTo>
                      <a:pt x="19108" y="20069"/>
                    </a:lnTo>
                    <a:lnTo>
                      <a:pt x="19108" y="21260"/>
                    </a:lnTo>
                    <a:lnTo>
                      <a:pt x="19108" y="21600"/>
                    </a:lnTo>
                    <a:lnTo>
                      <a:pt x="19108" y="19729"/>
                    </a:lnTo>
                    <a:lnTo>
                      <a:pt x="19938" y="19729"/>
                    </a:lnTo>
                    <a:lnTo>
                      <a:pt x="19938" y="20069"/>
                    </a:lnTo>
                    <a:lnTo>
                      <a:pt x="19938" y="21260"/>
                    </a:lnTo>
                    <a:lnTo>
                      <a:pt x="19938" y="21600"/>
                    </a:lnTo>
                    <a:lnTo>
                      <a:pt x="19938" y="19729"/>
                    </a:lnTo>
                    <a:moveTo>
                      <a:pt x="1495" y="1531"/>
                    </a:moveTo>
                    <a:lnTo>
                      <a:pt x="5982" y="1531"/>
                    </a:lnTo>
                    <a:lnTo>
                      <a:pt x="5982" y="18539"/>
                    </a:lnTo>
                    <a:lnTo>
                      <a:pt x="1495" y="18539"/>
                    </a:lnTo>
                    <a:lnTo>
                      <a:pt x="1495" y="1531"/>
                    </a:lnTo>
                    <a:moveTo>
                      <a:pt x="7311" y="1531"/>
                    </a:moveTo>
                    <a:lnTo>
                      <a:pt x="7975" y="1531"/>
                    </a:lnTo>
                    <a:lnTo>
                      <a:pt x="7975" y="8334"/>
                    </a:lnTo>
                    <a:lnTo>
                      <a:pt x="7311" y="8334"/>
                    </a:lnTo>
                    <a:lnTo>
                      <a:pt x="7311" y="1531"/>
                    </a:lnTo>
                    <a:moveTo>
                      <a:pt x="7145" y="9865"/>
                    </a:moveTo>
                    <a:lnTo>
                      <a:pt x="8142" y="9865"/>
                    </a:lnTo>
                    <a:lnTo>
                      <a:pt x="8142" y="10715"/>
                    </a:lnTo>
                    <a:lnTo>
                      <a:pt x="7145" y="10715"/>
                    </a:lnTo>
                    <a:lnTo>
                      <a:pt x="7145" y="9865"/>
                    </a:lnTo>
                    <a:moveTo>
                      <a:pt x="8972" y="1531"/>
                    </a:moveTo>
                    <a:lnTo>
                      <a:pt x="12462" y="1531"/>
                    </a:lnTo>
                    <a:lnTo>
                      <a:pt x="12462" y="5443"/>
                    </a:lnTo>
                    <a:lnTo>
                      <a:pt x="8972" y="5443"/>
                    </a:lnTo>
                    <a:lnTo>
                      <a:pt x="8972" y="1531"/>
                    </a:lnTo>
                    <a:moveTo>
                      <a:pt x="13625" y="1531"/>
                    </a:moveTo>
                    <a:lnTo>
                      <a:pt x="20271" y="1531"/>
                    </a:lnTo>
                    <a:lnTo>
                      <a:pt x="20271" y="5443"/>
                    </a:lnTo>
                    <a:lnTo>
                      <a:pt x="13625" y="5443"/>
                    </a:lnTo>
                    <a:lnTo>
                      <a:pt x="13625" y="1531"/>
                    </a:lnTo>
                    <a:moveTo>
                      <a:pt x="18609" y="6463"/>
                    </a:moveTo>
                    <a:lnTo>
                      <a:pt x="20437" y="6463"/>
                    </a:lnTo>
                    <a:lnTo>
                      <a:pt x="20437" y="10885"/>
                    </a:lnTo>
                    <a:lnTo>
                      <a:pt x="18609" y="10885"/>
                    </a:lnTo>
                    <a:lnTo>
                      <a:pt x="18609" y="6463"/>
                    </a:lnTo>
                  </a:path>
                </a:pathLst>
              </a:custGeom>
              <a:solidFill>
                <a:srgbClr val="F5F1F1"/>
              </a:solidFill>
              <a:ln w="9525">
                <a:solidFill>
                  <a:srgbClr val="969696"/>
                </a:solidFill>
                <a:miter lim="800000"/>
                <a:headEnd/>
                <a:tailEnd/>
              </a:ln>
            </p:spPr>
            <p:txBody>
              <a:bodyPr/>
              <a:lstStyle/>
              <a:p>
                <a:endParaRPr lang="en-GB"/>
              </a:p>
            </p:txBody>
          </p:sp>
        </p:grpSp>
      </p:grpSp>
      <p:cxnSp>
        <p:nvCxnSpPr>
          <p:cNvPr id="21" name="AutoShape 62">
            <a:extLst>
              <a:ext uri="{FF2B5EF4-FFF2-40B4-BE49-F238E27FC236}">
                <a16:creationId xmlns:a16="http://schemas.microsoft.com/office/drawing/2014/main" id="{ED3A0163-DB94-229A-2F45-0E877FE02356}"/>
              </a:ext>
            </a:extLst>
          </p:cNvPr>
          <p:cNvCxnSpPr>
            <a:cxnSpLocks noChangeShapeType="1"/>
            <a:stCxn id="11272" idx="5"/>
            <a:endCxn id="19" idx="0"/>
          </p:cNvCxnSpPr>
          <p:nvPr/>
        </p:nvCxnSpPr>
        <p:spPr bwMode="auto">
          <a:xfrm>
            <a:off x="9662470" y="4484360"/>
            <a:ext cx="1811016" cy="481122"/>
          </a:xfrm>
          <a:prstGeom prst="straightConnector1">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219855014"/>
      </p:ext>
    </p:extLst>
  </p:cSld>
  <p:clrMapOvr>
    <a:masterClrMapping/>
  </p:clrMapOvr>
</p:sld>
</file>

<file path=ppt/theme/theme1.xml><?xml version="1.0" encoding="utf-8"?>
<a:theme xmlns:a="http://schemas.openxmlformats.org/drawingml/2006/main" name="slides-template">
  <a:themeElements>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fontScheme name="slides-template">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lides-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lides-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lides-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lides-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lides-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lides-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lides-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lides-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lides-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lides-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lides-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slides-template 13">
        <a:dk1>
          <a:srgbClr val="000000"/>
        </a:dk1>
        <a:lt1>
          <a:srgbClr val="FFFFFF"/>
        </a:lt1>
        <a:dk2>
          <a:srgbClr val="FF0000"/>
        </a:dk2>
        <a:lt2>
          <a:srgbClr val="808080"/>
        </a:lt2>
        <a:accent1>
          <a:srgbClr val="99C4DF"/>
        </a:accent1>
        <a:accent2>
          <a:srgbClr val="FCEA04"/>
        </a:accent2>
        <a:accent3>
          <a:srgbClr val="FFFFFF"/>
        </a:accent3>
        <a:accent4>
          <a:srgbClr val="000000"/>
        </a:accent4>
        <a:accent5>
          <a:srgbClr val="CADEEC"/>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4" id="{A57A8743-A8A9-764F-A11E-756F8260ADDF}" vid="{039FA2A0-2943-A842-BC1C-5D9203B6B29A}"/>
    </a:ext>
  </a:extLst>
</a:theme>
</file>

<file path=ppt/theme/theme2.xml><?xml version="1.0" encoding="utf-8"?>
<a:theme xmlns:a="http://schemas.openxmlformats.org/drawingml/2006/main" name="1_slides-template">
  <a:themeElements>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fontScheme name="slides-template">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lides-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lides-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lides-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lides-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lides-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lides-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lides-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lides-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lides-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lides-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lides-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slides-template 13">
        <a:dk1>
          <a:srgbClr val="000000"/>
        </a:dk1>
        <a:lt1>
          <a:srgbClr val="FFFFFF"/>
        </a:lt1>
        <a:dk2>
          <a:srgbClr val="FF0000"/>
        </a:dk2>
        <a:lt2>
          <a:srgbClr val="808080"/>
        </a:lt2>
        <a:accent1>
          <a:srgbClr val="99C4DF"/>
        </a:accent1>
        <a:accent2>
          <a:srgbClr val="FCEA04"/>
        </a:accent2>
        <a:accent3>
          <a:srgbClr val="FFFFFF"/>
        </a:accent3>
        <a:accent4>
          <a:srgbClr val="000000"/>
        </a:accent4>
        <a:accent5>
          <a:srgbClr val="CADEEC"/>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lides-template 14">
        <a:dk1>
          <a:srgbClr val="000000"/>
        </a:dk1>
        <a:lt1>
          <a:srgbClr val="FFFFFF"/>
        </a:lt1>
        <a:dk2>
          <a:srgbClr val="FF0000"/>
        </a:dk2>
        <a:lt2>
          <a:srgbClr val="808080"/>
        </a:lt2>
        <a:accent1>
          <a:srgbClr val="483FFF"/>
        </a:accent1>
        <a:accent2>
          <a:srgbClr val="FCEA04"/>
        </a:accent2>
        <a:accent3>
          <a:srgbClr val="FFFFFF"/>
        </a:accent3>
        <a:accent4>
          <a:srgbClr val="000000"/>
        </a:accent4>
        <a:accent5>
          <a:srgbClr val="B1AFFF"/>
        </a:accent5>
        <a:accent6>
          <a:srgbClr val="E4D403"/>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 id="{CEF9E157-3A07-1948-A978-1A0E0EF844D0}" vid="{6931B5DE-37A9-0140-8222-582175C387CF}"/>
    </a:ext>
  </a:extLst>
</a:theme>
</file>

<file path=ppt/theme/theme3.xml><?xml version="1.0" encoding="utf-8"?>
<a:theme xmlns:a="http://schemas.openxmlformats.org/drawingml/2006/main" name="Tema di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i Offic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Kathara Template new Logo</Template>
  <TotalTime>211</TotalTime>
  <Words>7084</Words>
  <Application>Microsoft Office PowerPoint</Application>
  <PresentationFormat>Widescreen</PresentationFormat>
  <Paragraphs>1217</Paragraphs>
  <Slides>78</Slides>
  <Notes>3</Notes>
  <HiddenSlides>0</HiddenSlides>
  <MMClips>0</MMClips>
  <ScaleCrop>false</ScaleCrop>
  <HeadingPairs>
    <vt:vector size="6" baseType="variant">
      <vt:variant>
        <vt:lpstr>Caratteri utilizzati</vt:lpstr>
      </vt:variant>
      <vt:variant>
        <vt:i4>8</vt:i4>
      </vt:variant>
      <vt:variant>
        <vt:lpstr>Tema</vt:lpstr>
      </vt:variant>
      <vt:variant>
        <vt:i4>2</vt:i4>
      </vt:variant>
      <vt:variant>
        <vt:lpstr>Titoli diapositive</vt:lpstr>
      </vt:variant>
      <vt:variant>
        <vt:i4>78</vt:i4>
      </vt:variant>
    </vt:vector>
  </HeadingPairs>
  <TitlesOfParts>
    <vt:vector size="88" baseType="lpstr">
      <vt:lpstr>Arial</vt:lpstr>
      <vt:lpstr>Calibri</vt:lpstr>
      <vt:lpstr>Consolas</vt:lpstr>
      <vt:lpstr>Courier New</vt:lpstr>
      <vt:lpstr>Lucida Console</vt:lpstr>
      <vt:lpstr>Tahoma</vt:lpstr>
      <vt:lpstr>Times New Roman</vt:lpstr>
      <vt:lpstr>Wingdings</vt:lpstr>
      <vt:lpstr>slides-template</vt:lpstr>
      <vt:lpstr>1_slides-template</vt:lpstr>
      <vt:lpstr>kathara lab</vt:lpstr>
      <vt:lpstr>copyright notice</vt:lpstr>
      <vt:lpstr>purpose of this lab</vt:lpstr>
      <vt:lpstr>lab limitations</vt:lpstr>
      <vt:lpstr>about the DNS</vt:lpstr>
      <vt:lpstr>the DNS name hierarchy</vt:lpstr>
      <vt:lpstr>the DNS name hierarchy</vt:lpstr>
      <vt:lpstr>the DNS name hierarchy</vt:lpstr>
      <vt:lpstr>zones</vt:lpstr>
      <vt:lpstr>zones</vt:lpstr>
      <vt:lpstr>more about the DNS</vt:lpstr>
      <vt:lpstr>step 1 – network topology</vt:lpstr>
      <vt:lpstr>step 1 – DNS (zone) hierarchy</vt:lpstr>
      <vt:lpstr>step 2 – starting the lab</vt:lpstr>
      <vt:lpstr>step 2 – exploring the configuration</vt:lpstr>
      <vt:lpstr>step 2 – exploring the configuration</vt:lpstr>
      <vt:lpstr>step 2 – exploring the configuration</vt:lpstr>
      <vt:lpstr>step 2 – exploring the configuration</vt:lpstr>
      <vt:lpstr>format of a resource record</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step 2 – exploring the configuration</vt:lpstr>
      <vt:lpstr>let’s start the lab</vt:lpstr>
      <vt:lpstr>step 3 – experiment setting</vt:lpstr>
      <vt:lpstr>sniff the traffic</vt:lpstr>
      <vt:lpstr>step 3 – ping from pc1</vt:lpstr>
      <vt:lpstr>step 3 – the sniffer output </vt:lpstr>
      <vt:lpstr>step 3 – the sniffer output </vt:lpstr>
      <vt:lpstr>step 3 – the sniffer output </vt:lpstr>
      <vt:lpstr>step 3 – the sniffer output </vt:lpstr>
      <vt:lpstr>step 3 – the sniffer output </vt:lpstr>
      <vt:lpstr>step 3 – the sniffer output </vt:lpstr>
      <vt:lpstr>step 3 – the sniffer output </vt:lpstr>
      <vt:lpstr>step 3 – the sniffer output </vt:lpstr>
      <vt:lpstr>step 3 – the sniffer output </vt:lpstr>
      <vt:lpstr>step 3 – exchanged messages</vt:lpstr>
      <vt:lpstr>step 3 – exchanged messages</vt:lpstr>
      <vt:lpstr>step 3 – exchanged messages</vt:lpstr>
      <vt:lpstr>step 3 – exchanged messages</vt:lpstr>
      <vt:lpstr>step 3 – exchanged messages</vt:lpstr>
      <vt:lpstr>step 3 – exchanged messages</vt:lpstr>
      <vt:lpstr>step 3 – exchanged messages</vt:lpstr>
      <vt:lpstr>step 3 – exchanged messages</vt:lpstr>
      <vt:lpstr>step 4 – repeating the experiment</vt:lpstr>
      <vt:lpstr>step 4 – repeating the experiment</vt:lpstr>
      <vt:lpstr>step 4 – repeating the experiment</vt:lpstr>
      <vt:lpstr>step 5 – cleaning the cache</vt:lpstr>
      <vt:lpstr>step 6 – ping non-existent target</vt:lpstr>
      <vt:lpstr>step 6 – non-existent target</vt:lpstr>
      <vt:lpstr>step 6 – non-existent target</vt:lpstr>
      <vt:lpstr>step 6 – non-existent target</vt:lpstr>
      <vt:lpstr>step 6 – ping non-existent target</vt:lpstr>
      <vt:lpstr>step 6 – ping non-existent target</vt:lpstr>
      <vt:lpstr>step 7 – advanced queries</vt:lpstr>
      <vt:lpstr>step 7 – advanced queries</vt:lpstr>
      <vt:lpstr>step 7 – advanced queries</vt:lpstr>
      <vt:lpstr>step 7 – advanced queries</vt:lpstr>
      <vt:lpstr>step 7 – advanced queries</vt:lpstr>
      <vt:lpstr>step 7 – advanced queries</vt:lpstr>
      <vt:lpstr>step 8 – an iterative query</vt:lpstr>
      <vt:lpstr>step 8 – an iterative query</vt:lpstr>
      <vt:lpstr>step 8 – an iterative query</vt:lpstr>
      <vt:lpstr>step 8 – an iterative query</vt:lpstr>
      <vt:lpstr>step 8 – an iterative query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Netkit lab - dns</dc:title>
  <dc:subject>Using the Domain Name System</dc:subject>
  <dc:creator>G. Di Battista, M. Patrignani, M. Pizzonia, F. Ricci, M. Rimondini</dc:creator>
  <cp:keywords>Netkit, DNS, domain name system</cp:keywords>
  <cp:lastModifiedBy>Giuseppe Di Battista</cp:lastModifiedBy>
  <cp:revision>2</cp:revision>
  <cp:lastPrinted>2001-12-19T21:14:42Z</cp:lastPrinted>
  <dcterms:created xsi:type="dcterms:W3CDTF">2000-11-11T21:58:48Z</dcterms:created>
  <dcterms:modified xsi:type="dcterms:W3CDTF">2023-12-18T14:11:26Z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2</vt:i4>
  </property>
  <property fmtid="{D5CDD505-2E9C-101B-9397-08002B2CF9AE}" pid="4" name="Compression">
    <vt:i4>80</vt:i4>
  </property>
  <property fmtid="{D5CDD505-2E9C-101B-9397-08002B2CF9AE}" pid="5" name="ScreenSize">
    <vt:i4>2</vt:i4>
  </property>
  <property fmtid="{D5CDD505-2E9C-101B-9397-08002B2CF9AE}" pid="6" name="ScreenUsage">
    <vt:i4>1</vt:i4>
  </property>
  <property fmtid="{D5CDD505-2E9C-101B-9397-08002B2CF9AE}" pid="7" name="MailAddress">
    <vt:lpwstr>patrigna@dia.uniroma3.it</vt:lpwstr>
  </property>
  <property fmtid="{D5CDD505-2E9C-101B-9397-08002B2CF9AE}" pid="8" name="HomePage">
    <vt:lpwstr>http://www.dia.uniroma3.it/~patrigna</vt:lpwstr>
  </property>
  <property fmtid="{D5CDD505-2E9C-101B-9397-08002B2CF9AE}" pid="9" name="Other">
    <vt:lpwstr/>
  </property>
  <property fmtid="{D5CDD505-2E9C-101B-9397-08002B2CF9AE}" pid="10" name="DownloadOriginal">
    <vt:bool>true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3</vt:i4>
  </property>
  <property fmtid="{D5CDD505-2E9C-101B-9397-08002B2CF9AE}" pid="19" name="ShowNotes">
    <vt:bool>false</vt:bool>
  </property>
  <property fmtid="{D5CDD505-2E9C-101B-9397-08002B2CF9AE}" pid="20" name="NavBtnPos">
    <vt:i4>1</vt:i4>
  </property>
  <property fmtid="{D5CDD505-2E9C-101B-9397-08002B2CF9AE}" pid="21" name="OutputDir">
    <vt:lpwstr>C:\titto\teaching\ie</vt:lpwstr>
  </property>
</Properties>
</file>

<file path=docProps/thumbnail.jpeg>
</file>